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kumimoji="0" sz="1500" b="0" i="0" u="none" strike="noStrike" cap="none" spc="0" normalizeH="0" baseline="0">
        <a:ln>
          <a:noFill/>
        </a:ln>
        <a:solidFill>
          <a:srgbClr val="073763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1"/>
          </a:solidFill>
        </a:fill>
      </a:tcStyle>
    </a:wholeTbl>
    <a:band2H>
      <a:tcTxStyle/>
      <a:tcStyle>
        <a:tcBdr/>
        <a:fill>
          <a:solidFill>
            <a:srgbClr val="E6E7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CD"/>
          </a:solidFill>
        </a:fill>
      </a:tcStyle>
    </a:wholeTbl>
    <a:band2H>
      <a:tcTxStyle/>
      <a:tcStyle>
        <a:tcBdr/>
        <a:fill>
          <a:solidFill>
            <a:srgbClr val="EC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5CC"/>
          </a:solidFill>
        </a:fill>
      </a:tcStyle>
    </a:wholeTbl>
    <a:band2H>
      <a:tcTxStyle/>
      <a:tcStyle>
        <a:tcBdr/>
        <a:fill>
          <a:solidFill>
            <a:srgbClr val="FCEB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9F0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05CA0"/>
        </a:fontRef>
        <a:srgbClr val="205CA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05CA0"/>
              </a:solidFill>
              <a:prstDash val="solid"/>
              <a:round/>
            </a:ln>
          </a:top>
          <a:bottom>
            <a:ln w="254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05CA0"/>
              </a:solidFill>
              <a:prstDash val="solid"/>
              <a:round/>
            </a:ln>
          </a:top>
          <a:bottom>
            <a:ln w="254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1DF"/>
          </a:solidFill>
        </a:fill>
      </a:tcStyle>
    </a:wholeTbl>
    <a:band2H>
      <a:tcTxStyle/>
      <a:tcStyle>
        <a:tcBdr/>
        <a:fill>
          <a:solidFill>
            <a:srgbClr val="E7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5CA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5CA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05CA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205CA0"/>
              </a:solidFill>
              <a:prstDash val="solid"/>
              <a:round/>
            </a:ln>
          </a:left>
          <a:right>
            <a:ln w="12700" cap="flat">
              <a:solidFill>
                <a:srgbClr val="205CA0"/>
              </a:solidFill>
              <a:prstDash val="solid"/>
              <a:round/>
            </a:ln>
          </a:right>
          <a:top>
            <a:ln w="12700" cap="flat">
              <a:solidFill>
                <a:srgbClr val="205CA0"/>
              </a:solidFill>
              <a:prstDash val="solid"/>
              <a:round/>
            </a:ln>
          </a:top>
          <a:bottom>
            <a:ln w="127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solidFill>
                <a:srgbClr val="205CA0"/>
              </a:solidFill>
              <a:prstDash val="solid"/>
              <a:round/>
            </a:ln>
          </a:insideH>
          <a:insideV>
            <a:ln w="12700" cap="flat">
              <a:solidFill>
                <a:srgbClr val="205CA0"/>
              </a:solidFill>
              <a:prstDash val="solid"/>
              <a:round/>
            </a:ln>
          </a:insideV>
        </a:tcBdr>
        <a:fill>
          <a:solidFill>
            <a:srgbClr val="205CA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205CA0"/>
              </a:solidFill>
              <a:prstDash val="solid"/>
              <a:round/>
            </a:ln>
          </a:left>
          <a:right>
            <a:ln w="12700" cap="flat">
              <a:solidFill>
                <a:srgbClr val="205CA0"/>
              </a:solidFill>
              <a:prstDash val="solid"/>
              <a:round/>
            </a:ln>
          </a:right>
          <a:top>
            <a:ln w="12700" cap="flat">
              <a:solidFill>
                <a:srgbClr val="205CA0"/>
              </a:solidFill>
              <a:prstDash val="solid"/>
              <a:round/>
            </a:ln>
          </a:top>
          <a:bottom>
            <a:ln w="127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solidFill>
                <a:srgbClr val="205CA0"/>
              </a:solidFill>
              <a:prstDash val="solid"/>
              <a:round/>
            </a:ln>
          </a:insideH>
          <a:insideV>
            <a:ln w="12700" cap="flat">
              <a:solidFill>
                <a:srgbClr val="205CA0"/>
              </a:solidFill>
              <a:prstDash val="solid"/>
              <a:round/>
            </a:ln>
          </a:insideV>
        </a:tcBdr>
        <a:fill>
          <a:solidFill>
            <a:srgbClr val="205CA0">
              <a:alpha val="20000"/>
            </a:srgbClr>
          </a:solidFill>
        </a:fill>
      </a:tcStyle>
    </a:firstCol>
    <a:lastRow>
      <a:tcTxStyle b="on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205CA0"/>
              </a:solidFill>
              <a:prstDash val="solid"/>
              <a:round/>
            </a:ln>
          </a:left>
          <a:right>
            <a:ln w="12700" cap="flat">
              <a:solidFill>
                <a:srgbClr val="205CA0"/>
              </a:solidFill>
              <a:prstDash val="solid"/>
              <a:round/>
            </a:ln>
          </a:right>
          <a:top>
            <a:ln w="50800" cap="flat">
              <a:solidFill>
                <a:srgbClr val="205CA0"/>
              </a:solidFill>
              <a:prstDash val="solid"/>
              <a:round/>
            </a:ln>
          </a:top>
          <a:bottom>
            <a:ln w="127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solidFill>
                <a:srgbClr val="205CA0"/>
              </a:solidFill>
              <a:prstDash val="solid"/>
              <a:round/>
            </a:ln>
          </a:insideH>
          <a:insideV>
            <a:ln w="12700" cap="flat">
              <a:solidFill>
                <a:srgbClr val="205CA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205CA0"/>
        </a:fontRef>
        <a:srgbClr val="205CA0"/>
      </a:tcTxStyle>
      <a:tcStyle>
        <a:tcBdr>
          <a:left>
            <a:ln w="12700" cap="flat">
              <a:solidFill>
                <a:srgbClr val="205CA0"/>
              </a:solidFill>
              <a:prstDash val="solid"/>
              <a:round/>
            </a:ln>
          </a:left>
          <a:right>
            <a:ln w="12700" cap="flat">
              <a:solidFill>
                <a:srgbClr val="205CA0"/>
              </a:solidFill>
              <a:prstDash val="solid"/>
              <a:round/>
            </a:ln>
          </a:right>
          <a:top>
            <a:ln w="12700" cap="flat">
              <a:solidFill>
                <a:srgbClr val="205CA0"/>
              </a:solidFill>
              <a:prstDash val="solid"/>
              <a:round/>
            </a:ln>
          </a:top>
          <a:bottom>
            <a:ln w="25400" cap="flat">
              <a:solidFill>
                <a:srgbClr val="205CA0"/>
              </a:solidFill>
              <a:prstDash val="solid"/>
              <a:round/>
            </a:ln>
          </a:bottom>
          <a:insideH>
            <a:ln w="12700" cap="flat">
              <a:solidFill>
                <a:srgbClr val="205CA0"/>
              </a:solidFill>
              <a:prstDash val="solid"/>
              <a:round/>
            </a:ln>
          </a:insideH>
          <a:insideV>
            <a:ln w="12700" cap="flat">
              <a:solidFill>
                <a:srgbClr val="205CA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8738" y="822883"/>
            <a:ext cx="8286601" cy="254101"/>
          </a:xfrm>
          <a:prstGeom prst="rect">
            <a:avLst/>
          </a:prstGeom>
        </p:spPr>
        <p:txBody>
          <a:bodyPr/>
          <a:lstStyle>
            <a:lvl1pPr>
              <a:defRPr sz="1700"/>
            </a:lvl1pPr>
            <a:lvl2pPr marL="982435" indent="-385535">
              <a:buSzPts val="1700"/>
              <a:defRPr sz="1700"/>
            </a:lvl2pPr>
            <a:lvl3pPr marL="1503891" indent="-449791">
              <a:buSzPts val="1700"/>
              <a:defRPr sz="1700"/>
            </a:lvl3pPr>
            <a:lvl4pPr marL="2001981" indent="-490681">
              <a:buSzPts val="1700"/>
              <a:defRPr sz="1700"/>
            </a:lvl4pPr>
            <a:lvl5pPr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que Slide - C">
    <p:bg>
      <p:bgPr>
        <a:gradFill flip="none" rotWithShape="1"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87;p11" descr="Google Shape;87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" y="469"/>
            <a:ext cx="9142326" cy="514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33944" y="1353280"/>
            <a:ext cx="5375701" cy="83670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3944" y="2241281"/>
            <a:ext cx="5375701" cy="695401"/>
          </a:xfrm>
          <a:prstGeom prst="rect">
            <a:avLst/>
          </a:prstGeom>
        </p:spPr>
        <p:txBody>
          <a:bodyPr/>
          <a:lstStyle>
            <a:lvl1pPr>
              <a:defRPr sz="1700">
                <a:solidFill>
                  <a:srgbClr val="002060"/>
                </a:solidFill>
              </a:defRPr>
            </a:lvl1pPr>
            <a:lvl2pPr marL="982435" indent="-385535">
              <a:buSzPts val="1700"/>
              <a:defRPr sz="1700">
                <a:solidFill>
                  <a:srgbClr val="002060"/>
                </a:solidFill>
              </a:defRPr>
            </a:lvl2pPr>
            <a:lvl3pPr marL="1503891" indent="-449791">
              <a:buSzPts val="1700"/>
              <a:defRPr sz="1700">
                <a:solidFill>
                  <a:srgbClr val="002060"/>
                </a:solidFill>
              </a:defRPr>
            </a:lvl3pPr>
            <a:lvl4pPr marL="2001981" indent="-490681">
              <a:buSzPts val="1700"/>
              <a:defRPr sz="1700">
                <a:solidFill>
                  <a:srgbClr val="002060"/>
                </a:solidFill>
              </a:defRPr>
            </a:lvl4pPr>
            <a:lvl5pPr>
              <a:defRPr sz="1700">
                <a:solidFill>
                  <a:srgbClr val="002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9" name="Google Shape;90;p11" descr="Google Shape;90;p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 - Title &amp;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371571" y="104776"/>
            <a:ext cx="8286601" cy="742501"/>
          </a:xfrm>
          <a:prstGeom prst="rect">
            <a:avLst/>
          </a:prstGeom>
        </p:spPr>
        <p:txBody>
          <a:bodyPr lIns="68574" tIns="68574" rIns="68574" bIns="68574"/>
          <a:lstStyle/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7134" y="729052"/>
            <a:ext cx="8286600" cy="230701"/>
          </a:xfrm>
          <a:prstGeom prst="rect">
            <a:avLst/>
          </a:prstGeom>
        </p:spPr>
        <p:txBody>
          <a:bodyPr lIns="68574" tIns="68574" rIns="68574" bIns="68574"/>
          <a:lstStyle>
            <a:lvl1pPr>
              <a:spcBef>
                <a:spcPts val="0"/>
              </a:spcBef>
              <a:defRPr sz="1700"/>
            </a:lvl1pPr>
            <a:lvl2pPr marL="228600" indent="457200">
              <a:spcBef>
                <a:spcPts val="0"/>
              </a:spcBef>
              <a:buSzTx/>
              <a:buNone/>
              <a:defRPr sz="1700"/>
            </a:lvl2pPr>
            <a:lvl3pPr marL="228600" indent="914400">
              <a:spcBef>
                <a:spcPts val="0"/>
              </a:spcBef>
              <a:buSzTx/>
              <a:buNone/>
              <a:defRPr sz="1700"/>
            </a:lvl3pPr>
            <a:lvl4pPr marL="228600" indent="1371600">
              <a:spcBef>
                <a:spcPts val="0"/>
              </a:spcBef>
              <a:buSzTx/>
              <a:buNone/>
              <a:defRPr sz="1700"/>
            </a:lvl4pPr>
            <a:lvl5pPr>
              <a:spcBef>
                <a:spcPts val="0"/>
              </a:spcBef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Google Shape;96;p13" descr="Google Shape;96;p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670"/>
            <a:ext cx="9141619" cy="514216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428738" y="47625"/>
            <a:ext cx="8286301" cy="742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74" name="Google Shape;99;p13" descr="Google Shape;99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 - Basic Footer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Google Shape;101;p14" descr="Google Shape;101;p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7794"/>
            <a:ext cx="9136864" cy="513948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428737" y="104776"/>
            <a:ext cx="8286600" cy="742500"/>
          </a:xfrm>
          <a:prstGeom prst="rect">
            <a:avLst/>
          </a:prstGeom>
        </p:spPr>
        <p:txBody>
          <a:bodyPr lIns="68574" tIns="68574" rIns="68574" bIns="68574"/>
          <a:lstStyle/>
          <a:p>
            <a:r>
              <a:t>Title Text</a:t>
            </a:r>
          </a:p>
        </p:txBody>
      </p:sp>
      <p:sp>
        <p:nvSpPr>
          <p:cNvPr id="1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8737" y="810852"/>
            <a:ext cx="8286600" cy="276901"/>
          </a:xfrm>
          <a:prstGeom prst="rect">
            <a:avLst/>
          </a:prstGeom>
        </p:spPr>
        <p:txBody>
          <a:bodyPr lIns="68574" tIns="68574" rIns="68574" bIns="68574" anchor="ctr"/>
          <a:lstStyle>
            <a:lvl1pPr>
              <a:spcBef>
                <a:spcPts val="0"/>
              </a:spcBef>
              <a:defRPr sz="1800"/>
            </a:lvl1pPr>
            <a:lvl2pPr marL="1005114" indent="-408214">
              <a:spcBef>
                <a:spcPts val="0"/>
              </a:spcBef>
              <a:buSzPts val="1800"/>
              <a:defRPr sz="1800"/>
            </a:lvl2pPr>
            <a:lvl3pPr marL="1520825" indent="-447675">
              <a:spcBef>
                <a:spcPts val="0"/>
              </a:spcBef>
              <a:buSzPts val="1800"/>
              <a:defRPr sz="1800"/>
            </a:lvl3pPr>
            <a:lvl4pPr marL="2018722" indent="-488372">
              <a:spcBef>
                <a:spcPts val="0"/>
              </a:spcBef>
              <a:buSzPts val="1800"/>
              <a:defRPr sz="1800"/>
            </a:lvl4pPr>
            <a:lvl5pPr>
              <a:spcBef>
                <a:spcPts val="0"/>
              </a:spcBef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Google Shape;104;p14"/>
          <p:cNvSpPr txBox="1">
            <a:spLocks noGrp="1"/>
          </p:cNvSpPr>
          <p:nvPr>
            <p:ph type="body" idx="13"/>
          </p:nvPr>
        </p:nvSpPr>
        <p:spPr>
          <a:xfrm>
            <a:off x="428737" y="1266063"/>
            <a:ext cx="8286599" cy="3167701"/>
          </a:xfrm>
          <a:prstGeom prst="rect">
            <a:avLst/>
          </a:prstGeom>
        </p:spPr>
        <p:txBody>
          <a:bodyPr lIns="68574" tIns="68574" rIns="68574" bIns="68574"/>
          <a:lstStyle/>
          <a:p>
            <a:pPr>
              <a:lnSpc>
                <a:spcPct val="150000"/>
              </a:lnSpc>
              <a:defRPr>
                <a:solidFill>
                  <a:srgbClr val="5B5B5B"/>
                </a:solidFill>
              </a:defRPr>
            </a:pPr>
            <a:endParaRPr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06;p15" descr="Google Shape;106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2"/>
            <a:ext cx="9141618" cy="5142859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4813" y="1364176"/>
            <a:ext cx="8334300" cy="1288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Title Text"/>
          <p:cNvSpPr txBox="1">
            <a:spLocks noGrp="1"/>
          </p:cNvSpPr>
          <p:nvPr>
            <p:ph type="title"/>
          </p:nvPr>
        </p:nvSpPr>
        <p:spPr>
          <a:xfrm>
            <a:off x="428738" y="47625"/>
            <a:ext cx="8286301" cy="742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9" name="Google Shape;109;p15"/>
          <p:cNvSpPr txBox="1">
            <a:spLocks noGrp="1"/>
          </p:cNvSpPr>
          <p:nvPr>
            <p:ph type="body" sz="quarter" idx="13"/>
          </p:nvPr>
        </p:nvSpPr>
        <p:spPr>
          <a:xfrm>
            <a:off x="405916" y="857250"/>
            <a:ext cx="7617902" cy="1908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0"/>
              </a:spcBef>
              <a:defRPr>
                <a:solidFill>
                  <a:srgbClr val="002060"/>
                </a:solidFill>
              </a:defRPr>
            </a:pPr>
            <a:endParaRPr/>
          </a:p>
        </p:txBody>
      </p:sp>
      <p:pic>
        <p:nvPicPr>
          <p:cNvPr id="200" name="Google Shape;110;p15" descr="Google Shape;110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- B 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112;p16" descr="Google Shape;112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70"/>
            <a:ext cx="9141619" cy="514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375128" y="730833"/>
            <a:ext cx="4844702" cy="9738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3215" y="1704669"/>
            <a:ext cx="4836602" cy="357601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defRPr sz="1700"/>
            </a:lvl1pPr>
            <a:lvl2pPr marL="228600" indent="368300">
              <a:lnSpc>
                <a:spcPct val="95000"/>
              </a:lnSpc>
              <a:spcBef>
                <a:spcPts val="0"/>
              </a:spcBef>
              <a:buSzTx/>
              <a:buNone/>
              <a:defRPr sz="1700"/>
            </a:lvl2pPr>
            <a:lvl3pPr marL="228600" indent="838200">
              <a:lnSpc>
                <a:spcPct val="95000"/>
              </a:lnSpc>
              <a:spcBef>
                <a:spcPts val="0"/>
              </a:spcBef>
              <a:buSzTx/>
              <a:buNone/>
              <a:defRPr sz="1700"/>
            </a:lvl3pPr>
            <a:lvl4pPr marL="228600" indent="1301750">
              <a:lnSpc>
                <a:spcPct val="95000"/>
              </a:lnSpc>
              <a:spcBef>
                <a:spcPts val="0"/>
              </a:spcBef>
              <a:buSzTx/>
              <a:buNone/>
              <a:defRPr sz="1700"/>
            </a:lvl4pPr>
            <a:lvl5pPr>
              <a:lnSpc>
                <a:spcPct val="95000"/>
              </a:lnSpc>
              <a:spcBef>
                <a:spcPts val="0"/>
              </a:spcBef>
              <a:defRPr sz="1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Google Shape;115;p16"/>
          <p:cNvSpPr txBox="1">
            <a:spLocks noGrp="1"/>
          </p:cNvSpPr>
          <p:nvPr>
            <p:ph type="body" sz="quarter" idx="13"/>
          </p:nvPr>
        </p:nvSpPr>
        <p:spPr>
          <a:xfrm>
            <a:off x="383215" y="2638950"/>
            <a:ext cx="4836602" cy="2139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 sz="1200">
                <a:solidFill>
                  <a:srgbClr val="8D837B"/>
                </a:solidFill>
              </a:defRPr>
            </a:pPr>
            <a:endParaRPr/>
          </a:p>
        </p:txBody>
      </p:sp>
      <p:sp>
        <p:nvSpPr>
          <p:cNvPr id="212" name="Google Shape;116;p16"/>
          <p:cNvSpPr txBox="1">
            <a:spLocks noGrp="1"/>
          </p:cNvSpPr>
          <p:nvPr>
            <p:ph type="body" sz="quarter" idx="14"/>
          </p:nvPr>
        </p:nvSpPr>
        <p:spPr>
          <a:xfrm>
            <a:off x="383215" y="2448703"/>
            <a:ext cx="4836602" cy="1857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5000"/>
              </a:lnSpc>
              <a:spcBef>
                <a:spcPts val="0"/>
              </a:spcBef>
              <a:defRPr sz="1200">
                <a:solidFill>
                  <a:srgbClr val="8D837B"/>
                </a:solidFill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peak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118;p17" descr="Google Shape;118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789"/>
            <a:ext cx="9141619" cy="514216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0298" y="2421713"/>
            <a:ext cx="1611901" cy="373801"/>
          </a:xfrm>
          <a:prstGeom prst="rect">
            <a:avLst/>
          </a:prstGeom>
        </p:spPr>
        <p:txBody>
          <a:bodyPr anchor="b"/>
          <a:lstStyle>
            <a:lvl1pPr algn="ctr">
              <a:defRPr sz="1100" b="1"/>
            </a:lvl1pPr>
            <a:lvl2pPr marL="828039" indent="-237489" algn="ctr">
              <a:buSzPts val="1100"/>
              <a:defRPr sz="1100" b="1"/>
            </a:lvl2pPr>
            <a:lvl3pPr marL="1303564" indent="-249464" algn="ctr">
              <a:buSzPts val="1100"/>
              <a:defRPr sz="1100" b="1"/>
            </a:lvl3pPr>
            <a:lvl4pPr marL="1803400" indent="-279400" algn="ctr">
              <a:buSzPts val="1100"/>
              <a:defRPr sz="1100" b="1"/>
            </a:lvl4pPr>
            <a:lvl5pPr algn="ctr">
              <a:defRPr sz="11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Google Shape;120;p17"/>
          <p:cNvSpPr txBox="1">
            <a:spLocks noGrp="1"/>
          </p:cNvSpPr>
          <p:nvPr>
            <p:ph type="body" sz="quarter" idx="13"/>
          </p:nvPr>
        </p:nvSpPr>
        <p:spPr>
          <a:xfrm>
            <a:off x="2107353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23" name="Google Shape;121;p17"/>
          <p:cNvSpPr txBox="1">
            <a:spLocks noGrp="1"/>
          </p:cNvSpPr>
          <p:nvPr>
            <p:ph type="body" sz="quarter" idx="14"/>
          </p:nvPr>
        </p:nvSpPr>
        <p:spPr>
          <a:xfrm>
            <a:off x="3845240" y="2854073"/>
            <a:ext cx="15519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24" name="Google Shape;122;p17"/>
          <p:cNvSpPr txBox="1">
            <a:spLocks noGrp="1"/>
          </p:cNvSpPr>
          <p:nvPr>
            <p:ph type="body" sz="quarter" idx="15"/>
          </p:nvPr>
        </p:nvSpPr>
        <p:spPr>
          <a:xfrm>
            <a:off x="2085045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/>
            </a:pPr>
            <a:endParaRPr/>
          </a:p>
        </p:txBody>
      </p:sp>
      <p:sp>
        <p:nvSpPr>
          <p:cNvPr id="225" name="Google Shape;123;p17"/>
          <p:cNvSpPr txBox="1">
            <a:spLocks noGrp="1"/>
          </p:cNvSpPr>
          <p:nvPr>
            <p:ph type="body" sz="quarter" idx="16"/>
          </p:nvPr>
        </p:nvSpPr>
        <p:spPr>
          <a:xfrm>
            <a:off x="3813321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/>
            </a:pPr>
            <a:endParaRPr/>
          </a:p>
        </p:txBody>
      </p:sp>
      <p:sp>
        <p:nvSpPr>
          <p:cNvPr id="226" name="Google Shape;124;p17"/>
          <p:cNvSpPr>
            <a:spLocks noGrp="1"/>
          </p:cNvSpPr>
          <p:nvPr>
            <p:ph type="pic" sz="quarter" idx="17"/>
          </p:nvPr>
        </p:nvSpPr>
        <p:spPr>
          <a:xfrm>
            <a:off x="515346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7" name="Google Shape;125;p17"/>
          <p:cNvSpPr>
            <a:spLocks noGrp="1"/>
          </p:cNvSpPr>
          <p:nvPr>
            <p:ph type="pic" sz="quarter" idx="18"/>
          </p:nvPr>
        </p:nvSpPr>
        <p:spPr>
          <a:xfrm>
            <a:off x="2254948" y="1164779"/>
            <a:ext cx="1261802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8" name="Google Shape;126;p17"/>
          <p:cNvSpPr>
            <a:spLocks noGrp="1"/>
          </p:cNvSpPr>
          <p:nvPr>
            <p:ph type="pic" sz="quarter" idx="19"/>
          </p:nvPr>
        </p:nvSpPr>
        <p:spPr>
          <a:xfrm>
            <a:off x="3965121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9" name="Google Shape;127;p17"/>
          <p:cNvSpPr txBox="1">
            <a:spLocks noGrp="1"/>
          </p:cNvSpPr>
          <p:nvPr>
            <p:ph type="body" sz="quarter" idx="20"/>
          </p:nvPr>
        </p:nvSpPr>
        <p:spPr>
          <a:xfrm>
            <a:off x="369355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30" name="Title Text"/>
          <p:cNvSpPr txBox="1">
            <a:spLocks noGrp="1"/>
          </p:cNvSpPr>
          <p:nvPr>
            <p:ph type="title"/>
          </p:nvPr>
        </p:nvSpPr>
        <p:spPr>
          <a:xfrm>
            <a:off x="428738" y="41066"/>
            <a:ext cx="8286301" cy="7428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1" name="Google Shape;129;p17"/>
          <p:cNvSpPr txBox="1">
            <a:spLocks noGrp="1"/>
          </p:cNvSpPr>
          <p:nvPr>
            <p:ph type="body" sz="quarter" idx="21"/>
          </p:nvPr>
        </p:nvSpPr>
        <p:spPr>
          <a:xfrm>
            <a:off x="5581336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32" name="Google Shape;130;p17"/>
          <p:cNvSpPr txBox="1">
            <a:spLocks noGrp="1"/>
          </p:cNvSpPr>
          <p:nvPr>
            <p:ph type="body" sz="quarter" idx="22"/>
          </p:nvPr>
        </p:nvSpPr>
        <p:spPr>
          <a:xfrm>
            <a:off x="7319222" y="2854073"/>
            <a:ext cx="15519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/>
            </a:pPr>
            <a:endParaRPr/>
          </a:p>
        </p:txBody>
      </p:sp>
      <p:sp>
        <p:nvSpPr>
          <p:cNvPr id="233" name="Google Shape;131;p17"/>
          <p:cNvSpPr txBox="1">
            <a:spLocks noGrp="1"/>
          </p:cNvSpPr>
          <p:nvPr>
            <p:ph type="body" sz="quarter" idx="23"/>
          </p:nvPr>
        </p:nvSpPr>
        <p:spPr>
          <a:xfrm>
            <a:off x="5551268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/>
            </a:pPr>
            <a:endParaRPr/>
          </a:p>
        </p:txBody>
      </p:sp>
      <p:sp>
        <p:nvSpPr>
          <p:cNvPr id="234" name="Google Shape;132;p17"/>
          <p:cNvSpPr txBox="1">
            <a:spLocks noGrp="1"/>
          </p:cNvSpPr>
          <p:nvPr>
            <p:ph type="body" sz="quarter" idx="24"/>
          </p:nvPr>
        </p:nvSpPr>
        <p:spPr>
          <a:xfrm>
            <a:off x="7289214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/>
            </a:pPr>
            <a:endParaRPr/>
          </a:p>
        </p:txBody>
      </p:sp>
      <p:sp>
        <p:nvSpPr>
          <p:cNvPr id="235" name="Google Shape;133;p17"/>
          <p:cNvSpPr>
            <a:spLocks noGrp="1"/>
          </p:cNvSpPr>
          <p:nvPr>
            <p:ph type="pic" sz="quarter" idx="25"/>
          </p:nvPr>
        </p:nvSpPr>
        <p:spPr>
          <a:xfrm>
            <a:off x="5697923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6" name="Google Shape;134;p17"/>
          <p:cNvSpPr>
            <a:spLocks noGrp="1"/>
          </p:cNvSpPr>
          <p:nvPr>
            <p:ph type="pic" sz="quarter" idx="26"/>
          </p:nvPr>
        </p:nvSpPr>
        <p:spPr>
          <a:xfrm>
            <a:off x="7441016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Seque Slide - C">
    <p:bg>
      <p:bgPr>
        <a:gradFill flip="none" rotWithShape="1"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11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136;p18" descr="Google Shape;136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" y="469"/>
            <a:ext cx="9142326" cy="514256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6801" y="1685925"/>
            <a:ext cx="4396801" cy="685800"/>
          </a:xfrm>
          <a:prstGeom prst="rect">
            <a:avLst/>
          </a:prstGeom>
        </p:spPr>
        <p:txBody>
          <a:bodyPr/>
          <a:lstStyle>
            <a:lvl1pPr algn="ctr">
              <a:defRPr sz="3000">
                <a:solidFill>
                  <a:srgbClr val="002060"/>
                </a:solidFill>
              </a:defRPr>
            </a:lvl1pPr>
            <a:lvl2pPr marL="1277257" indent="-680357" algn="ctr">
              <a:buSzPts val="3000"/>
              <a:defRPr sz="3000">
                <a:solidFill>
                  <a:srgbClr val="002060"/>
                </a:solidFill>
              </a:defRPr>
            </a:lvl2pPr>
            <a:lvl3pPr marL="1847850" indent="-793750" algn="ctr">
              <a:buSzPts val="3000"/>
              <a:defRPr sz="3000">
                <a:solidFill>
                  <a:srgbClr val="002060"/>
                </a:solidFill>
              </a:defRPr>
            </a:lvl3pPr>
            <a:lvl4pPr marL="2377209" indent="-865909" algn="ctr">
              <a:buSzPts val="3000"/>
              <a:defRPr sz="3000">
                <a:solidFill>
                  <a:srgbClr val="002060"/>
                </a:solidFill>
              </a:defRPr>
            </a:lvl4pPr>
            <a:lvl5pPr algn="ctr">
              <a:defRPr sz="3000">
                <a:solidFill>
                  <a:srgbClr val="002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46" name="Google Shape;138;p18" descr="Google Shape;138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Google Shape;140;p19" descr="Google Shape;140;p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670"/>
            <a:ext cx="9141619" cy="514216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" name="Google Shape;22;p3"/>
          <p:cNvSpPr txBox="1">
            <a:spLocks noGrp="1"/>
          </p:cNvSpPr>
          <p:nvPr>
            <p:ph type="body" sz="quarter" idx="13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/>
            </a:pPr>
            <a:endParaRPr/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8737" y="1323213"/>
            <a:ext cx="3978601" cy="31677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Google Shape;27;p4"/>
          <p:cNvSpPr txBox="1">
            <a:spLocks noGrp="1"/>
          </p:cNvSpPr>
          <p:nvPr>
            <p:ph type="body" sz="half" idx="13"/>
          </p:nvPr>
        </p:nvSpPr>
        <p:spPr>
          <a:xfrm>
            <a:off x="4736682" y="1323213"/>
            <a:ext cx="3978602" cy="31677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37" name="Google Shape;28;p4"/>
          <p:cNvSpPr txBox="1">
            <a:spLocks noGrp="1"/>
          </p:cNvSpPr>
          <p:nvPr>
            <p:ph type="body" sz="quarter" idx="14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424145"/>
                </a:solidFill>
              </a:defRPr>
            </a:pPr>
            <a:endParaRPr/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8737" y="1323213"/>
            <a:ext cx="2572500" cy="31680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Google Shape;34;p5"/>
          <p:cNvSpPr txBox="1">
            <a:spLocks noGrp="1"/>
          </p:cNvSpPr>
          <p:nvPr>
            <p:ph type="body" sz="quarter" idx="13"/>
          </p:nvPr>
        </p:nvSpPr>
        <p:spPr>
          <a:xfrm>
            <a:off x="3283880" y="1323001"/>
            <a:ext cx="2572501" cy="31683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51" name="Google Shape;35;p5"/>
          <p:cNvSpPr txBox="1">
            <a:spLocks noGrp="1"/>
          </p:cNvSpPr>
          <p:nvPr>
            <p:ph type="body" sz="quarter" idx="14"/>
          </p:nvPr>
        </p:nvSpPr>
        <p:spPr>
          <a:xfrm>
            <a:off x="6139022" y="1322784"/>
            <a:ext cx="2572501" cy="31683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52" name="Google Shape;36;p5"/>
          <p:cNvSpPr txBox="1">
            <a:spLocks noGrp="1"/>
          </p:cNvSpPr>
          <p:nvPr>
            <p:ph type="body" sz="quarter" idx="15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424145"/>
                </a:solidFill>
              </a:defRPr>
            </a:pPr>
            <a:endParaRPr/>
          </a:p>
        </p:txBody>
      </p:sp>
      <p:pic>
        <p:nvPicPr>
          <p:cNvPr id="53" name="Google Shape;38;p5" descr="Google Shape;38;p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" y="1003"/>
            <a:ext cx="9141623" cy="5139487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Google Shape;40;p6" descr="Google Shape;40;p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" y="-570011"/>
            <a:ext cx="9141618" cy="571351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Google Shape;43;p6"/>
          <p:cNvSpPr txBox="1">
            <a:spLocks noGrp="1"/>
          </p:cNvSpPr>
          <p:nvPr>
            <p:ph type="body" sz="quarter" idx="13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/>
            </a:pPr>
            <a:endParaRPr/>
          </a:p>
        </p:txBody>
      </p:sp>
      <p:pic>
        <p:nvPicPr>
          <p:cNvPr id="68" name="Google Shape;45;p6" descr="Google Shape;45;p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ak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47;p7" descr="Google Shape;47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" y="-32017"/>
            <a:ext cx="9200026" cy="5175518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40298" y="2421713"/>
            <a:ext cx="1611901" cy="373801"/>
          </a:xfrm>
          <a:prstGeom prst="rect">
            <a:avLst/>
          </a:prstGeom>
        </p:spPr>
        <p:txBody>
          <a:bodyPr anchor="b"/>
          <a:lstStyle>
            <a:lvl1pPr algn="ctr">
              <a:defRPr sz="1100" b="1">
                <a:solidFill>
                  <a:srgbClr val="205CA0"/>
                </a:solidFill>
              </a:defRPr>
            </a:lvl1pPr>
            <a:lvl2pPr marL="828039" indent="-237489" algn="ctr">
              <a:buSzPts val="1100"/>
              <a:defRPr sz="1100" b="1">
                <a:solidFill>
                  <a:srgbClr val="205CA0"/>
                </a:solidFill>
              </a:defRPr>
            </a:lvl2pPr>
            <a:lvl3pPr marL="1303564" indent="-249464" algn="ctr">
              <a:buSzPts val="1100"/>
              <a:defRPr sz="1100" b="1">
                <a:solidFill>
                  <a:srgbClr val="205CA0"/>
                </a:solidFill>
              </a:defRPr>
            </a:lvl3pPr>
            <a:lvl4pPr marL="1803400" indent="-279400" algn="ctr">
              <a:buSzPts val="1100"/>
              <a:defRPr sz="1100" b="1">
                <a:solidFill>
                  <a:srgbClr val="205CA0"/>
                </a:solidFill>
              </a:defRPr>
            </a:lvl4pPr>
            <a:lvl5pPr algn="ctr">
              <a:defRPr sz="1100" b="1">
                <a:solidFill>
                  <a:srgbClr val="205CA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Google Shape;49;p7"/>
          <p:cNvSpPr txBox="1">
            <a:spLocks noGrp="1"/>
          </p:cNvSpPr>
          <p:nvPr>
            <p:ph type="body" sz="quarter" idx="13"/>
          </p:nvPr>
        </p:nvSpPr>
        <p:spPr>
          <a:xfrm>
            <a:off x="2107353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79" name="Google Shape;50;p7"/>
          <p:cNvSpPr txBox="1">
            <a:spLocks noGrp="1"/>
          </p:cNvSpPr>
          <p:nvPr>
            <p:ph type="body" sz="quarter" idx="14"/>
          </p:nvPr>
        </p:nvSpPr>
        <p:spPr>
          <a:xfrm>
            <a:off x="3845240" y="2854073"/>
            <a:ext cx="15519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0" name="Google Shape;51;p7"/>
          <p:cNvSpPr txBox="1">
            <a:spLocks noGrp="1"/>
          </p:cNvSpPr>
          <p:nvPr>
            <p:ph type="body" sz="quarter" idx="15"/>
          </p:nvPr>
        </p:nvSpPr>
        <p:spPr>
          <a:xfrm>
            <a:off x="2085045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1" name="Google Shape;52;p7"/>
          <p:cNvSpPr txBox="1">
            <a:spLocks noGrp="1"/>
          </p:cNvSpPr>
          <p:nvPr>
            <p:ph type="body" sz="quarter" idx="16"/>
          </p:nvPr>
        </p:nvSpPr>
        <p:spPr>
          <a:xfrm>
            <a:off x="3813321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2" name="Google Shape;53;p7"/>
          <p:cNvSpPr>
            <a:spLocks noGrp="1"/>
          </p:cNvSpPr>
          <p:nvPr>
            <p:ph type="pic" sz="quarter" idx="17"/>
          </p:nvPr>
        </p:nvSpPr>
        <p:spPr>
          <a:xfrm>
            <a:off x="515346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3" name="Google Shape;54;p7"/>
          <p:cNvSpPr>
            <a:spLocks noGrp="1"/>
          </p:cNvSpPr>
          <p:nvPr>
            <p:ph type="pic" sz="quarter" idx="18"/>
          </p:nvPr>
        </p:nvSpPr>
        <p:spPr>
          <a:xfrm>
            <a:off x="2254948" y="1164779"/>
            <a:ext cx="1261802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Google Shape;55;p7"/>
          <p:cNvSpPr>
            <a:spLocks noGrp="1"/>
          </p:cNvSpPr>
          <p:nvPr>
            <p:ph type="pic" sz="quarter" idx="19"/>
          </p:nvPr>
        </p:nvSpPr>
        <p:spPr>
          <a:xfrm>
            <a:off x="3965121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Google Shape;56;p7"/>
          <p:cNvSpPr txBox="1">
            <a:spLocks noGrp="1"/>
          </p:cNvSpPr>
          <p:nvPr>
            <p:ph type="body" sz="quarter" idx="20"/>
          </p:nvPr>
        </p:nvSpPr>
        <p:spPr>
          <a:xfrm>
            <a:off x="369355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428738" y="41066"/>
            <a:ext cx="8286301" cy="7428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Google Shape;58;p7"/>
          <p:cNvSpPr txBox="1">
            <a:spLocks noGrp="1"/>
          </p:cNvSpPr>
          <p:nvPr>
            <p:ph type="body" sz="quarter" idx="21"/>
          </p:nvPr>
        </p:nvSpPr>
        <p:spPr>
          <a:xfrm>
            <a:off x="5581336" y="2854073"/>
            <a:ext cx="15537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8" name="Google Shape;59;p7"/>
          <p:cNvSpPr txBox="1">
            <a:spLocks noGrp="1"/>
          </p:cNvSpPr>
          <p:nvPr>
            <p:ph type="body" sz="quarter" idx="22"/>
          </p:nvPr>
        </p:nvSpPr>
        <p:spPr>
          <a:xfrm>
            <a:off x="7319222" y="2854073"/>
            <a:ext cx="1551901" cy="6381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500"/>
              </a:spcBef>
              <a:defRPr sz="900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89" name="Google Shape;60;p7"/>
          <p:cNvSpPr txBox="1">
            <a:spLocks noGrp="1"/>
          </p:cNvSpPr>
          <p:nvPr>
            <p:ph type="body" sz="quarter" idx="23"/>
          </p:nvPr>
        </p:nvSpPr>
        <p:spPr>
          <a:xfrm>
            <a:off x="5551268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90" name="Google Shape;61;p7"/>
          <p:cNvSpPr txBox="1">
            <a:spLocks noGrp="1"/>
          </p:cNvSpPr>
          <p:nvPr>
            <p:ph type="body" sz="quarter" idx="24"/>
          </p:nvPr>
        </p:nvSpPr>
        <p:spPr>
          <a:xfrm>
            <a:off x="7289214" y="2421713"/>
            <a:ext cx="1611901" cy="373801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50000"/>
              </a:lnSpc>
              <a:defRPr sz="1100" b="1">
                <a:solidFill>
                  <a:srgbClr val="073763"/>
                </a:solidFill>
              </a:defRPr>
            </a:pPr>
            <a:endParaRPr/>
          </a:p>
        </p:txBody>
      </p:sp>
      <p:sp>
        <p:nvSpPr>
          <p:cNvPr id="91" name="Google Shape;62;p7"/>
          <p:cNvSpPr>
            <a:spLocks noGrp="1"/>
          </p:cNvSpPr>
          <p:nvPr>
            <p:ph type="pic" sz="quarter" idx="25"/>
          </p:nvPr>
        </p:nvSpPr>
        <p:spPr>
          <a:xfrm>
            <a:off x="5697923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Google Shape;63;p7"/>
          <p:cNvSpPr>
            <a:spLocks noGrp="1"/>
          </p:cNvSpPr>
          <p:nvPr>
            <p:ph type="pic" sz="quarter" idx="26"/>
          </p:nvPr>
        </p:nvSpPr>
        <p:spPr>
          <a:xfrm>
            <a:off x="7441016" y="1164779"/>
            <a:ext cx="1261801" cy="1258801"/>
          </a:xfrm>
          <a:prstGeom prst="rect">
            <a:avLst/>
          </a:prstGeom>
          <a:ln w="38100">
            <a:solidFill>
              <a:srgbClr val="3EA1E0"/>
            </a:solidFill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pic>
        <p:nvPicPr>
          <p:cNvPr id="93" name="Google Shape;64;p7" descr="Google Shape;64;p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llout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Google Shape;66;p8" descr="Google Shape;66;p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30" y="469"/>
            <a:ext cx="9142326" cy="514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idx="1"/>
          </p:nvPr>
        </p:nvSpPr>
        <p:spPr>
          <a:xfrm>
            <a:off x="428737" y="1328163"/>
            <a:ext cx="8286600" cy="31677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69;p8"/>
          <p:cNvSpPr txBox="1">
            <a:spLocks noGrp="1"/>
          </p:cNvSpPr>
          <p:nvPr>
            <p:ph type="body" sz="quarter" idx="13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002060"/>
                </a:solidFill>
              </a:defRPr>
            </a:pPr>
            <a:endParaRPr/>
          </a:p>
        </p:txBody>
      </p:sp>
      <p:pic>
        <p:nvPicPr>
          <p:cNvPr id="108" name="Google Shape;71;p8" descr="Google Shape;71;p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28737" y="1323213"/>
            <a:ext cx="5338501" cy="31677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Google Shape;75;p9"/>
          <p:cNvSpPr txBox="1">
            <a:spLocks noGrp="1"/>
          </p:cNvSpPr>
          <p:nvPr>
            <p:ph type="body" sz="quarter" idx="13"/>
          </p:nvPr>
        </p:nvSpPr>
        <p:spPr>
          <a:xfrm>
            <a:off x="6301732" y="1323213"/>
            <a:ext cx="2413500" cy="31677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22" name="Google Shape;76;p9"/>
          <p:cNvSpPr txBox="1">
            <a:spLocks noGrp="1"/>
          </p:cNvSpPr>
          <p:nvPr>
            <p:ph type="body" sz="quarter" idx="14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424145"/>
                </a:solidFill>
              </a:defRPr>
            </a:pPr>
            <a:endParaRPr/>
          </a:p>
        </p:txBody>
      </p:sp>
      <p:sp>
        <p:nvSpPr>
          <p:cNvPr id="123" name="Google Shape;78;p9"/>
          <p:cNvSpPr/>
          <p:nvPr/>
        </p:nvSpPr>
        <p:spPr>
          <a:xfrm flipV="1">
            <a:off x="6009248" y="1324135"/>
            <a:ext cx="1" cy="3166801"/>
          </a:xfrm>
          <a:prstGeom prst="line">
            <a:avLst/>
          </a:prstGeom>
          <a:ln>
            <a:solidFill>
              <a:srgbClr val="B9B4AF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Google Shape;7;p1" descr="Google Shape;7;p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12;p1" descr="Google Shape;12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28737" y="1323213"/>
            <a:ext cx="2484601" cy="31677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82;p10"/>
          <p:cNvSpPr txBox="1">
            <a:spLocks noGrp="1"/>
          </p:cNvSpPr>
          <p:nvPr>
            <p:ph type="body" sz="half" idx="13"/>
          </p:nvPr>
        </p:nvSpPr>
        <p:spPr>
          <a:xfrm>
            <a:off x="3364650" y="1323213"/>
            <a:ext cx="5350801" cy="31677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endParaRPr/>
          </a:p>
        </p:txBody>
      </p:sp>
      <p:sp>
        <p:nvSpPr>
          <p:cNvPr id="137" name="Google Shape;83;p10"/>
          <p:cNvSpPr txBox="1">
            <a:spLocks noGrp="1"/>
          </p:cNvSpPr>
          <p:nvPr>
            <p:ph type="body" sz="quarter" idx="14"/>
          </p:nvPr>
        </p:nvSpPr>
        <p:spPr>
          <a:xfrm>
            <a:off x="428739" y="822883"/>
            <a:ext cx="8286599" cy="254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1700">
                <a:solidFill>
                  <a:srgbClr val="424145"/>
                </a:solidFill>
              </a:defRPr>
            </a:pPr>
            <a:endParaRPr/>
          </a:p>
        </p:txBody>
      </p:sp>
      <p:sp>
        <p:nvSpPr>
          <p:cNvPr id="138" name="Google Shape;85;p10"/>
          <p:cNvSpPr/>
          <p:nvPr/>
        </p:nvSpPr>
        <p:spPr>
          <a:xfrm flipV="1">
            <a:off x="3063575" y="1324135"/>
            <a:ext cx="1" cy="3166801"/>
          </a:xfrm>
          <a:prstGeom prst="line">
            <a:avLst/>
          </a:prstGeom>
          <a:ln>
            <a:solidFill>
              <a:srgbClr val="B9B4AF"/>
            </a:solidFill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-2" y="0"/>
            <a:ext cx="9141620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7;p1" descr="Google Shape;7;p1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-2" y="1340"/>
            <a:ext cx="9141616" cy="5142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2;p1" descr="Google Shape;12;p1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7350028" y="363936"/>
            <a:ext cx="1492278" cy="426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oogle Shape;19;p3" descr="Google Shape;19;p3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387" y="-2"/>
            <a:ext cx="9140229" cy="514346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28737" y="1323213"/>
            <a:ext cx="8286600" cy="3167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428737" y="47627"/>
            <a:ext cx="8286600" cy="7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lnSpc>
                <a:spcPct val="100000"/>
              </a:lnSpc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0" i="0" u="none" strike="noStrike" cap="none" spc="0" baseline="0">
          <a:solidFill>
            <a:srgbClr val="205CA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1pPr>
      <a:lvl2pPr marL="937078" marR="0" indent="-340178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2pPr>
      <a:lvl3pPr marL="1447800" marR="0" indent="-3810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3pPr>
      <a:lvl4pPr marL="1937327" marR="0" indent="-406977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4pPr>
      <a:lvl5pPr marL="228600" marR="0" indent="18288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175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175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175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17500" algn="l" defTabSz="914400" rtl="0" latinLnBrk="0">
        <a:lnSpc>
          <a:spcPct val="100000"/>
        </a:lnSpc>
        <a:spcBef>
          <a:spcPts val="800"/>
        </a:spcBef>
        <a:spcAft>
          <a:spcPts val="0"/>
        </a:spcAft>
        <a:buClrTx/>
        <a:buSzPts val="1500"/>
        <a:buFontTx/>
        <a:buChar char="•"/>
        <a:tabLst/>
        <a:defRPr sz="1500" b="0" i="0" u="none" strike="noStrike" cap="none" spc="0" baseline="0">
          <a:solidFill>
            <a:schemeClr val="accent2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trailblazer.me/id/sfdcamit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linkedin.com/in/simplyami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trailblazer.me/id/sfdcamit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linkedin.com/in/simplyami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lblazercommunitygroups.com/delhi-in-developers-group/" TargetMode="External"/><Relationship Id="rId7" Type="http://schemas.openxmlformats.org/officeDocument/2006/relationships/hyperlink" Target="https://newdelhisfdcdug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cebook.com/newdelhisfdcdug" TargetMode="External"/><Relationship Id="rId5" Type="http://schemas.openxmlformats.org/officeDocument/2006/relationships/hyperlink" Target="https://twitter.com/newdelhisfdcdug" TargetMode="External"/><Relationship Id="rId4" Type="http://schemas.openxmlformats.org/officeDocument/2006/relationships/hyperlink" Target="http://bit.ly/NewDelhiCommunity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cebook.com/newdelhisfdcdug" TargetMode="External"/><Relationship Id="rId5" Type="http://schemas.openxmlformats.org/officeDocument/2006/relationships/hyperlink" Target="http://bit.ly/NewDelhiCommunity" TargetMode="External"/><Relationship Id="rId4" Type="http://schemas.openxmlformats.org/officeDocument/2006/relationships/hyperlink" Target="https://twitter.com/newdelhisfdcdu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bit.ly/SFMentorshipCentral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://www.cloudvandana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hyperlink" Target="https://www.simplilearn.com/salesforce/salesforce-platform-developer-1-certification-train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145;p20"/>
          <p:cNvSpPr/>
          <p:nvPr/>
        </p:nvSpPr>
        <p:spPr>
          <a:xfrm>
            <a:off x="6733699" y="199847"/>
            <a:ext cx="2333107" cy="657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8" name="Google Shape;146;p20"/>
          <p:cNvSpPr txBox="1">
            <a:spLocks noGrp="1"/>
          </p:cNvSpPr>
          <p:nvPr>
            <p:ph type="title"/>
          </p:nvPr>
        </p:nvSpPr>
        <p:spPr>
          <a:xfrm>
            <a:off x="420704" y="240131"/>
            <a:ext cx="8286599" cy="5148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New Delhi Salesforce Developer Group</a:t>
            </a:r>
          </a:p>
        </p:txBody>
      </p:sp>
      <p:sp>
        <p:nvSpPr>
          <p:cNvPr id="269" name="Google Shape;147;p20"/>
          <p:cNvSpPr txBox="1"/>
          <p:nvPr/>
        </p:nvSpPr>
        <p:spPr>
          <a:xfrm>
            <a:off x="578223" y="1501599"/>
            <a:ext cx="6251990" cy="808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marL="323850" indent="-190500">
              <a:spcBef>
                <a:spcPts val="1400"/>
              </a:spcBef>
            </a:pPr>
            <a:endParaRPr/>
          </a:p>
          <a:p>
            <a:pPr indent="133350">
              <a:lnSpc>
                <a:spcPct val="95000"/>
              </a:lnSpc>
              <a:defRPr sz="3000">
                <a:solidFill>
                  <a:srgbClr val="002060"/>
                </a:solidFill>
              </a:defRPr>
            </a:pPr>
            <a:r>
              <a:t>Mulesoft : Error Handling</a:t>
            </a:r>
          </a:p>
        </p:txBody>
      </p:sp>
      <p:pic>
        <p:nvPicPr>
          <p:cNvPr id="270" name="Google Shape;148;p20" descr="Google Shape;148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6604" y="2779933"/>
            <a:ext cx="1260201" cy="102669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Google Shape;149;p20"/>
          <p:cNvSpPr txBox="1"/>
          <p:nvPr/>
        </p:nvSpPr>
        <p:spPr>
          <a:xfrm>
            <a:off x="1585791" y="4360081"/>
            <a:ext cx="5956426" cy="126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20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LEARN . SHARE . CELEBRATE . SALESFORCE</a:t>
            </a:r>
          </a:p>
          <a:p>
            <a:pPr>
              <a:defRPr sz="2000">
                <a:solidFill>
                  <a:schemeClr val="accent6"/>
                </a:solidFill>
              </a:defRPr>
            </a:pPr>
            <a:br/>
            <a:endParaRPr/>
          </a:p>
        </p:txBody>
      </p:sp>
      <p:pic>
        <p:nvPicPr>
          <p:cNvPr id="272" name="Google Shape;150;p20" descr="Google Shape;150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5497" y="3871476"/>
            <a:ext cx="1911309" cy="488606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Google Shape;232;p27"/>
          <p:cNvSpPr txBox="1"/>
          <p:nvPr/>
        </p:nvSpPr>
        <p:spPr>
          <a:xfrm>
            <a:off x="1010029" y="754931"/>
            <a:ext cx="3960100" cy="401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grpSp>
        <p:nvGrpSpPr>
          <p:cNvPr id="277" name="object 3"/>
          <p:cNvGrpSpPr/>
          <p:nvPr/>
        </p:nvGrpSpPr>
        <p:grpSpPr>
          <a:xfrm>
            <a:off x="561473" y="3551091"/>
            <a:ext cx="1418139" cy="1617395"/>
            <a:chOff x="0" y="0"/>
            <a:chExt cx="1418138" cy="1617394"/>
          </a:xfrm>
        </p:grpSpPr>
        <p:sp>
          <p:nvSpPr>
            <p:cNvPr id="274" name="object 4"/>
            <p:cNvSpPr/>
            <p:nvPr/>
          </p:nvSpPr>
          <p:spPr>
            <a:xfrm>
              <a:off x="417825" y="1300720"/>
              <a:ext cx="1000314" cy="316675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5" name="object 5"/>
            <p:cNvSpPr/>
            <p:nvPr/>
          </p:nvSpPr>
          <p:spPr>
            <a:xfrm>
              <a:off x="351819" y="0"/>
              <a:ext cx="919250" cy="1531670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76" name="object 6"/>
            <p:cNvSpPr/>
            <p:nvPr/>
          </p:nvSpPr>
          <p:spPr>
            <a:xfrm>
              <a:off x="0" y="1325657"/>
              <a:ext cx="1000313" cy="291737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7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Default Error Handling</a:t>
            </a:r>
          </a:p>
        </p:txBody>
      </p:sp>
      <p:pic>
        <p:nvPicPr>
          <p:cNvPr id="368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1026" name="Picture 2" descr="https://docs.mulesoft.com/mule-runtime/4.2/_images/error-hierarchy.png">
            <a:extLst>
              <a:ext uri="{FF2B5EF4-FFF2-40B4-BE49-F238E27FC236}">
                <a16:creationId xmlns:a16="http://schemas.microsoft.com/office/drawing/2014/main" id="{DFD86466-AC53-4206-93C6-CEC10BB84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94" y="891760"/>
            <a:ext cx="73152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Information returned from HTTP listeners</a:t>
            </a:r>
          </a:p>
        </p:txBody>
      </p:sp>
      <p:pic>
        <p:nvPicPr>
          <p:cNvPr id="375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Google Shape;197;p24"/>
          <p:cNvSpPr txBox="1"/>
          <p:nvPr/>
        </p:nvSpPr>
        <p:spPr>
          <a:xfrm>
            <a:off x="5044957" y="53234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78" name="By default for a Success response returned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endParaRPr/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By default for a </a:t>
            </a:r>
            <a:r>
              <a:rPr b="1"/>
              <a:t>Success response </a:t>
            </a:r>
            <a:r>
              <a:t>returned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payload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status code of 200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By default for an </a:t>
            </a:r>
            <a:r>
              <a:rPr b="1"/>
              <a:t>Error response</a:t>
            </a:r>
            <a:r>
              <a:t> returned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error description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Status code of 500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endParaRPr/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These values can be override for a HTTP listener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1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Global Error Handler</a:t>
            </a:r>
          </a:p>
        </p:txBody>
      </p:sp>
      <p:pic>
        <p:nvPicPr>
          <p:cNvPr id="382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Google Shape;197;p24"/>
          <p:cNvSpPr txBox="1"/>
          <p:nvPr/>
        </p:nvSpPr>
        <p:spPr>
          <a:xfrm>
            <a:off x="5044957" y="53234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85" name="Each Error handler can contain one or more error handler scope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endParaRPr/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Each Error handler can contain one or more error handler scope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On Error Continue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On Error propagate 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Each error scope can contain any no of scope processors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1</a:t>
            </a:r>
          </a:p>
        </p:txBody>
      </p:sp>
      <p:pic>
        <p:nvPicPr>
          <p:cNvPr id="388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91" name="callingFlow"/>
          <p:cNvSpPr/>
          <p:nvPr/>
        </p:nvSpPr>
        <p:spPr>
          <a:xfrm>
            <a:off x="403739" y="1551993"/>
            <a:ext cx="5324491" cy="22085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392" name="Http"/>
          <p:cNvSpPr/>
          <p:nvPr/>
        </p:nvSpPr>
        <p:spPr>
          <a:xfrm>
            <a:off x="834284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393" name="E"/>
          <p:cNvSpPr/>
          <p:nvPr/>
        </p:nvSpPr>
        <p:spPr>
          <a:xfrm>
            <a:off x="2348920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394" name="P"/>
          <p:cNvSpPr/>
          <p:nvPr/>
        </p:nvSpPr>
        <p:spPr>
          <a:xfrm>
            <a:off x="3968262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395" name="Request"/>
          <p:cNvSpPr txBox="1"/>
          <p:nvPr/>
        </p:nvSpPr>
        <p:spPr>
          <a:xfrm>
            <a:off x="736605" y="2746680"/>
            <a:ext cx="813680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396" name="Error Occurred"/>
          <p:cNvSpPr txBox="1"/>
          <p:nvPr/>
        </p:nvSpPr>
        <p:spPr>
          <a:xfrm>
            <a:off x="1976189" y="2746680"/>
            <a:ext cx="136378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397" name="Subsequent processors…"/>
          <p:cNvSpPr txBox="1"/>
          <p:nvPr/>
        </p:nvSpPr>
        <p:spPr>
          <a:xfrm>
            <a:off x="3595530" y="2746680"/>
            <a:ext cx="2158527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Subsequent processors </a:t>
            </a:r>
          </a:p>
          <a:p>
            <a:r>
              <a:t>NOT Executed</a:t>
            </a:r>
          </a:p>
        </p:txBody>
      </p:sp>
      <p:sp>
        <p:nvSpPr>
          <p:cNvPr id="398" name="No Error Handler"/>
          <p:cNvSpPr/>
          <p:nvPr/>
        </p:nvSpPr>
        <p:spPr>
          <a:xfrm>
            <a:off x="728979" y="3283524"/>
            <a:ext cx="2735498" cy="3220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No Error Handler</a:t>
            </a:r>
          </a:p>
        </p:txBody>
      </p:sp>
      <p:sp>
        <p:nvSpPr>
          <p:cNvPr id="399" name="Error gets thrown"/>
          <p:cNvSpPr/>
          <p:nvPr/>
        </p:nvSpPr>
        <p:spPr>
          <a:xfrm>
            <a:off x="6013538" y="3465933"/>
            <a:ext cx="2923725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00" name="Mulesoft Error Handler Executed"/>
          <p:cNvSpPr/>
          <p:nvPr/>
        </p:nvSpPr>
        <p:spPr>
          <a:xfrm>
            <a:off x="6013538" y="2766745"/>
            <a:ext cx="2923725" cy="380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Mulesoft Error Handler Executed</a:t>
            </a:r>
          </a:p>
        </p:txBody>
      </p:sp>
      <p:sp>
        <p:nvSpPr>
          <p:cNvPr id="401" name="Error Response Returned"/>
          <p:cNvSpPr/>
          <p:nvPr/>
        </p:nvSpPr>
        <p:spPr>
          <a:xfrm>
            <a:off x="6013538" y="1352213"/>
            <a:ext cx="2923725" cy="376495"/>
          </a:xfrm>
          <a:prstGeom prst="rect">
            <a:avLst/>
          </a:prstGeom>
          <a:solidFill>
            <a:srgbClr val="FF172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Response Returned</a:t>
            </a:r>
          </a:p>
        </p:txBody>
      </p:sp>
      <p:sp>
        <p:nvSpPr>
          <p:cNvPr id="402" name="Error gets thrown"/>
          <p:cNvSpPr/>
          <p:nvPr/>
        </p:nvSpPr>
        <p:spPr>
          <a:xfrm>
            <a:off x="6013538" y="2068427"/>
            <a:ext cx="2923725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03" name="Line"/>
          <p:cNvSpPr/>
          <p:nvPr/>
        </p:nvSpPr>
        <p:spPr>
          <a:xfrm flipV="1">
            <a:off x="7475400" y="312237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 flipV="1">
            <a:off x="7475400" y="2417012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 flipV="1">
            <a:off x="7475400" y="1718024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2</a:t>
            </a:r>
          </a:p>
        </p:txBody>
      </p:sp>
      <p:pic>
        <p:nvPicPr>
          <p:cNvPr id="408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11" name="callingFlow"/>
          <p:cNvSpPr/>
          <p:nvPr/>
        </p:nvSpPr>
        <p:spPr>
          <a:xfrm>
            <a:off x="403739" y="1551993"/>
            <a:ext cx="5324491" cy="2255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412" name="Request"/>
          <p:cNvSpPr txBox="1"/>
          <p:nvPr/>
        </p:nvSpPr>
        <p:spPr>
          <a:xfrm>
            <a:off x="736605" y="2746680"/>
            <a:ext cx="813680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13" name="Error Occurred"/>
          <p:cNvSpPr txBox="1"/>
          <p:nvPr/>
        </p:nvSpPr>
        <p:spPr>
          <a:xfrm>
            <a:off x="1976189" y="2746680"/>
            <a:ext cx="136378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414" name="Subsequent processors…"/>
          <p:cNvSpPr txBox="1"/>
          <p:nvPr/>
        </p:nvSpPr>
        <p:spPr>
          <a:xfrm>
            <a:off x="3595530" y="2746680"/>
            <a:ext cx="2158527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Subsequent processors </a:t>
            </a:r>
          </a:p>
          <a:p>
            <a:pPr algn="ctr"/>
            <a:r>
              <a:t>NOT Executed</a:t>
            </a:r>
          </a:p>
        </p:txBody>
      </p:sp>
      <p:sp>
        <p:nvSpPr>
          <p:cNvPr id="415" name="On Error Continue Scope"/>
          <p:cNvSpPr/>
          <p:nvPr/>
        </p:nvSpPr>
        <p:spPr>
          <a:xfrm>
            <a:off x="728979" y="3336176"/>
            <a:ext cx="2735498" cy="322005"/>
          </a:xfrm>
          <a:prstGeom prst="rect">
            <a:avLst/>
          </a:prstGeom>
          <a:gradFill>
            <a:gsLst>
              <a:gs pos="0">
                <a:srgbClr val="329185"/>
              </a:gs>
              <a:gs pos="100000">
                <a:srgbClr val="AAE1D8"/>
              </a:gs>
            </a:gsLst>
            <a:lin ang="16200000"/>
          </a:gradFill>
          <a:ln>
            <a:solidFill>
              <a:srgbClr val="3A857B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On Error Continue Scope</a:t>
            </a:r>
          </a:p>
        </p:txBody>
      </p:sp>
      <p:sp>
        <p:nvSpPr>
          <p:cNvPr id="416" name="Error gets thrown"/>
          <p:cNvSpPr/>
          <p:nvPr/>
        </p:nvSpPr>
        <p:spPr>
          <a:xfrm>
            <a:off x="6013538" y="3529433"/>
            <a:ext cx="2923725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17" name="On Error Continue…"/>
          <p:cNvSpPr/>
          <p:nvPr/>
        </p:nvSpPr>
        <p:spPr>
          <a:xfrm>
            <a:off x="6013538" y="2549920"/>
            <a:ext cx="2923725" cy="52150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pPr>
            <a:r>
              <a:t>On Error Continue </a:t>
            </a:r>
          </a:p>
          <a:p>
            <a: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pPr>
            <a:r>
              <a:t>Scope Executed</a:t>
            </a:r>
          </a:p>
        </p:txBody>
      </p:sp>
      <p:sp>
        <p:nvSpPr>
          <p:cNvPr id="418" name="Success Response Returned"/>
          <p:cNvSpPr/>
          <p:nvPr/>
        </p:nvSpPr>
        <p:spPr>
          <a:xfrm>
            <a:off x="6013538" y="1352213"/>
            <a:ext cx="2923725" cy="376495"/>
          </a:xfrm>
          <a:prstGeom prst="rect">
            <a:avLst/>
          </a:prstGeom>
          <a:solidFill>
            <a:srgbClr val="06960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Success Response Returned</a:t>
            </a:r>
          </a:p>
        </p:txBody>
      </p:sp>
      <p:sp>
        <p:nvSpPr>
          <p:cNvPr id="419" name="Line"/>
          <p:cNvSpPr/>
          <p:nvPr/>
        </p:nvSpPr>
        <p:spPr>
          <a:xfrm flipV="1">
            <a:off x="7475400" y="312237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7475399" y="1744838"/>
            <a:ext cx="1" cy="7541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21" name="Http"/>
          <p:cNvSpPr/>
          <p:nvPr/>
        </p:nvSpPr>
        <p:spPr>
          <a:xfrm>
            <a:off x="834284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22" name="E"/>
          <p:cNvSpPr/>
          <p:nvPr/>
        </p:nvSpPr>
        <p:spPr>
          <a:xfrm>
            <a:off x="2348920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423" name="P"/>
          <p:cNvSpPr/>
          <p:nvPr/>
        </p:nvSpPr>
        <p:spPr>
          <a:xfrm>
            <a:off x="3968262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3</a:t>
            </a:r>
          </a:p>
        </p:txBody>
      </p:sp>
      <p:pic>
        <p:nvPicPr>
          <p:cNvPr id="426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29" name="callingFlow"/>
          <p:cNvSpPr/>
          <p:nvPr/>
        </p:nvSpPr>
        <p:spPr>
          <a:xfrm>
            <a:off x="403739" y="1551993"/>
            <a:ext cx="5324491" cy="225507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430" name="Request"/>
          <p:cNvSpPr txBox="1"/>
          <p:nvPr/>
        </p:nvSpPr>
        <p:spPr>
          <a:xfrm>
            <a:off x="736605" y="2746680"/>
            <a:ext cx="813680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31" name="Error Occurred"/>
          <p:cNvSpPr txBox="1"/>
          <p:nvPr/>
        </p:nvSpPr>
        <p:spPr>
          <a:xfrm>
            <a:off x="1976189" y="2746680"/>
            <a:ext cx="136378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432" name="Subsequent processors…"/>
          <p:cNvSpPr txBox="1"/>
          <p:nvPr/>
        </p:nvSpPr>
        <p:spPr>
          <a:xfrm>
            <a:off x="3595530" y="2746680"/>
            <a:ext cx="2158527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Subsequent processors </a:t>
            </a:r>
          </a:p>
          <a:p>
            <a:pPr algn="ctr"/>
            <a:r>
              <a:t>NOT Executed</a:t>
            </a:r>
          </a:p>
        </p:txBody>
      </p:sp>
      <p:sp>
        <p:nvSpPr>
          <p:cNvPr id="433" name="On Error Propagate Scope"/>
          <p:cNvSpPr/>
          <p:nvPr/>
        </p:nvSpPr>
        <p:spPr>
          <a:xfrm>
            <a:off x="728979" y="3336176"/>
            <a:ext cx="2735498" cy="322005"/>
          </a:xfrm>
          <a:prstGeom prst="rect">
            <a:avLst/>
          </a:prstGeom>
          <a:gradFill>
            <a:gsLst>
              <a:gs pos="0">
                <a:schemeClr val="accent4">
                  <a:hueOff val="106722"/>
                  <a:satOff val="-27040"/>
                  <a:lumOff val="52901"/>
                </a:schemeClr>
              </a:gs>
              <a:gs pos="35000">
                <a:srgbClr val="D5CCD4"/>
              </a:gs>
              <a:gs pos="100000">
                <a:schemeClr val="accent4">
                  <a:hueOff val="110738"/>
                  <a:satOff val="-26987"/>
                  <a:lumOff val="71802"/>
                </a:schemeClr>
              </a:gs>
            </a:gsLst>
            <a:lin ang="16200000"/>
          </a:gradFill>
          <a:ln>
            <a:solidFill>
              <a:srgbClr val="4A2047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On Error Propagate Scope</a:t>
            </a:r>
          </a:p>
        </p:txBody>
      </p:sp>
      <p:sp>
        <p:nvSpPr>
          <p:cNvPr id="434" name="Error gets thrown"/>
          <p:cNvSpPr/>
          <p:nvPr/>
        </p:nvSpPr>
        <p:spPr>
          <a:xfrm>
            <a:off x="6013538" y="3529433"/>
            <a:ext cx="2923725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35" name="On Error Propagate…"/>
          <p:cNvSpPr/>
          <p:nvPr/>
        </p:nvSpPr>
        <p:spPr>
          <a:xfrm>
            <a:off x="6013538" y="2549920"/>
            <a:ext cx="2923725" cy="52150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pPr>
            <a:r>
              <a:t>On Error Propagate </a:t>
            </a:r>
          </a:p>
          <a:p>
            <a: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pPr>
            <a:r>
              <a:t>Scope Executed</a:t>
            </a:r>
          </a:p>
        </p:txBody>
      </p:sp>
      <p:sp>
        <p:nvSpPr>
          <p:cNvPr id="436" name="Error Response Returned"/>
          <p:cNvSpPr/>
          <p:nvPr/>
        </p:nvSpPr>
        <p:spPr>
          <a:xfrm>
            <a:off x="6013538" y="1352213"/>
            <a:ext cx="2923725" cy="376495"/>
          </a:xfrm>
          <a:prstGeom prst="rect">
            <a:avLst/>
          </a:prstGeom>
          <a:solidFill>
            <a:srgbClr val="D91E46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Response Returned</a:t>
            </a:r>
          </a:p>
        </p:txBody>
      </p:sp>
      <p:sp>
        <p:nvSpPr>
          <p:cNvPr id="437" name="Line"/>
          <p:cNvSpPr/>
          <p:nvPr/>
        </p:nvSpPr>
        <p:spPr>
          <a:xfrm flipV="1">
            <a:off x="7475400" y="312237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 flipV="1">
            <a:off x="7475399" y="1744838"/>
            <a:ext cx="1" cy="7541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39" name="Http"/>
          <p:cNvSpPr/>
          <p:nvPr/>
        </p:nvSpPr>
        <p:spPr>
          <a:xfrm>
            <a:off x="834284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40" name="E"/>
          <p:cNvSpPr/>
          <p:nvPr/>
        </p:nvSpPr>
        <p:spPr>
          <a:xfrm>
            <a:off x="2348920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441" name="P"/>
          <p:cNvSpPr/>
          <p:nvPr/>
        </p:nvSpPr>
        <p:spPr>
          <a:xfrm>
            <a:off x="3968262" y="205224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4</a:t>
            </a:r>
          </a:p>
        </p:txBody>
      </p:sp>
      <p:pic>
        <p:nvPicPr>
          <p:cNvPr id="444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14553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4401" y="4508080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47" name="callingFlow"/>
          <p:cNvSpPr/>
          <p:nvPr/>
        </p:nvSpPr>
        <p:spPr>
          <a:xfrm>
            <a:off x="386188" y="832407"/>
            <a:ext cx="5324491" cy="189826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448" name="Request"/>
          <p:cNvSpPr txBox="1"/>
          <p:nvPr/>
        </p:nvSpPr>
        <p:spPr>
          <a:xfrm>
            <a:off x="1289458" y="1679100"/>
            <a:ext cx="813679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49" name="Flow Referenced…"/>
          <p:cNvSpPr txBox="1"/>
          <p:nvPr/>
        </p:nvSpPr>
        <p:spPr>
          <a:xfrm>
            <a:off x="2529041" y="1679100"/>
            <a:ext cx="1597073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Flow Referenced </a:t>
            </a:r>
          </a:p>
          <a:p>
            <a:pPr algn="ctr"/>
            <a:r>
              <a:t>Child Flow</a:t>
            </a:r>
          </a:p>
        </p:txBody>
      </p:sp>
      <p:sp>
        <p:nvSpPr>
          <p:cNvPr id="450" name="Subsequent processors…"/>
          <p:cNvSpPr txBox="1"/>
          <p:nvPr/>
        </p:nvSpPr>
        <p:spPr>
          <a:xfrm>
            <a:off x="4148382" y="1679100"/>
            <a:ext cx="1363785" cy="94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Subsequent processors </a:t>
            </a:r>
          </a:p>
          <a:p>
            <a:pPr algn="ctr"/>
            <a:r>
              <a:t>NOT Executed</a:t>
            </a:r>
          </a:p>
        </p:txBody>
      </p:sp>
      <p:sp>
        <p:nvSpPr>
          <p:cNvPr id="451" name="On Error Continue Scope"/>
          <p:cNvSpPr/>
          <p:nvPr/>
        </p:nvSpPr>
        <p:spPr>
          <a:xfrm>
            <a:off x="733966" y="2330580"/>
            <a:ext cx="2735498" cy="322005"/>
          </a:xfrm>
          <a:prstGeom prst="rect">
            <a:avLst/>
          </a:prstGeom>
          <a:gradFill>
            <a:gsLst>
              <a:gs pos="0">
                <a:schemeClr val="accent4">
                  <a:hueOff val="106722"/>
                  <a:satOff val="-27040"/>
                  <a:lumOff val="52901"/>
                </a:schemeClr>
              </a:gs>
              <a:gs pos="35000">
                <a:srgbClr val="D5CCD4"/>
              </a:gs>
              <a:gs pos="100000">
                <a:schemeClr val="accent4">
                  <a:hueOff val="110738"/>
                  <a:satOff val="-26987"/>
                  <a:lumOff val="71802"/>
                </a:schemeClr>
              </a:gs>
            </a:gsLst>
            <a:lin ang="16200000"/>
          </a:gradFill>
          <a:ln>
            <a:solidFill>
              <a:srgbClr val="4A2047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On Error Continue Scope</a:t>
            </a:r>
          </a:p>
        </p:txBody>
      </p:sp>
      <p:sp>
        <p:nvSpPr>
          <p:cNvPr id="452" name="Error gets thrown"/>
          <p:cNvSpPr/>
          <p:nvPr/>
        </p:nvSpPr>
        <p:spPr>
          <a:xfrm>
            <a:off x="6092517" y="3674050"/>
            <a:ext cx="2923724" cy="379567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53" name="On Error Propagate"/>
          <p:cNvSpPr/>
          <p:nvPr/>
        </p:nvSpPr>
        <p:spPr>
          <a:xfrm>
            <a:off x="6013538" y="2892028"/>
            <a:ext cx="2923725" cy="322004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On Error Propagate</a:t>
            </a:r>
          </a:p>
        </p:txBody>
      </p:sp>
      <p:sp>
        <p:nvSpPr>
          <p:cNvPr id="454" name="Success Response Returned"/>
          <p:cNvSpPr/>
          <p:nvPr/>
        </p:nvSpPr>
        <p:spPr>
          <a:xfrm>
            <a:off x="6013538" y="926656"/>
            <a:ext cx="2923725" cy="376495"/>
          </a:xfrm>
          <a:prstGeom prst="rect">
            <a:avLst/>
          </a:prstGeom>
          <a:solidFill>
            <a:schemeClr val="accent5">
              <a:lumOff val="-7647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Success Response Returned</a:t>
            </a:r>
          </a:p>
        </p:txBody>
      </p:sp>
      <p:sp>
        <p:nvSpPr>
          <p:cNvPr id="455" name="Line"/>
          <p:cNvSpPr/>
          <p:nvPr/>
        </p:nvSpPr>
        <p:spPr>
          <a:xfrm flipV="1">
            <a:off x="7475400" y="3280195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 flipV="1">
            <a:off x="7475400" y="2601471"/>
            <a:ext cx="1" cy="26957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57" name="Http"/>
          <p:cNvSpPr/>
          <p:nvPr/>
        </p:nvSpPr>
        <p:spPr>
          <a:xfrm>
            <a:off x="1387136" y="98466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58" name="FR"/>
          <p:cNvSpPr/>
          <p:nvPr/>
        </p:nvSpPr>
        <p:spPr>
          <a:xfrm>
            <a:off x="2901772" y="984667"/>
            <a:ext cx="618323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FR</a:t>
            </a:r>
          </a:p>
        </p:txBody>
      </p:sp>
      <p:sp>
        <p:nvSpPr>
          <p:cNvPr id="459" name="P"/>
          <p:cNvSpPr/>
          <p:nvPr/>
        </p:nvSpPr>
        <p:spPr>
          <a:xfrm>
            <a:off x="4521114" y="984667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460" name="childFlow"/>
          <p:cNvSpPr/>
          <p:nvPr/>
        </p:nvSpPr>
        <p:spPr>
          <a:xfrm>
            <a:off x="386188" y="2914700"/>
            <a:ext cx="5324491" cy="189826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childFlow </a:t>
            </a:r>
          </a:p>
        </p:txBody>
      </p:sp>
      <p:sp>
        <p:nvSpPr>
          <p:cNvPr id="461" name="Request"/>
          <p:cNvSpPr txBox="1"/>
          <p:nvPr/>
        </p:nvSpPr>
        <p:spPr>
          <a:xfrm>
            <a:off x="1382199" y="3710089"/>
            <a:ext cx="813679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62" name="Error Occurred"/>
          <p:cNvSpPr txBox="1"/>
          <p:nvPr/>
        </p:nvSpPr>
        <p:spPr>
          <a:xfrm>
            <a:off x="2621782" y="3710089"/>
            <a:ext cx="136378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463" name="Subsequent processors…"/>
          <p:cNvSpPr txBox="1"/>
          <p:nvPr/>
        </p:nvSpPr>
        <p:spPr>
          <a:xfrm>
            <a:off x="4241124" y="3710089"/>
            <a:ext cx="1363785" cy="94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Subsequent processors </a:t>
            </a:r>
          </a:p>
          <a:p>
            <a:pPr algn="ctr"/>
            <a:r>
              <a:t>NOT Executed</a:t>
            </a:r>
          </a:p>
        </p:txBody>
      </p:sp>
      <p:sp>
        <p:nvSpPr>
          <p:cNvPr id="464" name="On Error Propagate Scope"/>
          <p:cNvSpPr/>
          <p:nvPr/>
        </p:nvSpPr>
        <p:spPr>
          <a:xfrm>
            <a:off x="733966" y="4326846"/>
            <a:ext cx="2735498" cy="322004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On Error Propagate Scope</a:t>
            </a:r>
          </a:p>
        </p:txBody>
      </p:sp>
      <p:sp>
        <p:nvSpPr>
          <p:cNvPr id="465" name="Http"/>
          <p:cNvSpPr/>
          <p:nvPr/>
        </p:nvSpPr>
        <p:spPr>
          <a:xfrm>
            <a:off x="1479878" y="3015656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66" name="E"/>
          <p:cNvSpPr/>
          <p:nvPr/>
        </p:nvSpPr>
        <p:spPr>
          <a:xfrm>
            <a:off x="2994514" y="3015656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467" name="P"/>
          <p:cNvSpPr/>
          <p:nvPr/>
        </p:nvSpPr>
        <p:spPr>
          <a:xfrm>
            <a:off x="4613855" y="3015656"/>
            <a:ext cx="618323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468" name="Error gets thrown"/>
          <p:cNvSpPr/>
          <p:nvPr/>
        </p:nvSpPr>
        <p:spPr>
          <a:xfrm>
            <a:off x="6013538" y="2202545"/>
            <a:ext cx="2923725" cy="379567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69" name="On Error Propagate"/>
          <p:cNvSpPr/>
          <p:nvPr/>
        </p:nvSpPr>
        <p:spPr>
          <a:xfrm>
            <a:off x="6013538" y="1647432"/>
            <a:ext cx="2923725" cy="322004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On Error Propagate </a:t>
            </a:r>
          </a:p>
        </p:txBody>
      </p:sp>
      <p:sp>
        <p:nvSpPr>
          <p:cNvPr id="470" name="Line"/>
          <p:cNvSpPr/>
          <p:nvPr/>
        </p:nvSpPr>
        <p:spPr>
          <a:xfrm flipV="1">
            <a:off x="7475400" y="1966865"/>
            <a:ext cx="1" cy="21258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 flipV="1">
            <a:off x="7475400" y="1319748"/>
            <a:ext cx="1" cy="26957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Handling Error at Flow Level</a:t>
            </a:r>
          </a:p>
        </p:txBody>
      </p:sp>
      <p:pic>
        <p:nvPicPr>
          <p:cNvPr id="475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Google Shape;197;p24"/>
          <p:cNvSpPr txBox="1"/>
          <p:nvPr/>
        </p:nvSpPr>
        <p:spPr>
          <a:xfrm>
            <a:off x="5044957" y="53234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78" name="If flow has an Error handler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endParaRPr/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If flow has an Error handler 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error is handled by the first error scope whose conditions are true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If no scope are true, the error handled by the default error handler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If a flow does not have any Error handler </a:t>
            </a:r>
          </a:p>
          <a:p>
            <a:pPr marL="825500" lvl="1" indent="-228600">
              <a:buSzPts val="1300"/>
              <a:buBlip>
                <a:blip r:embed="rId5"/>
              </a:buBlip>
              <a:defRPr>
                <a:solidFill>
                  <a:srgbClr val="000000"/>
                </a:solidFill>
              </a:defRPr>
            </a:pPr>
            <a:r>
              <a:t>The Error is handled by the application level default error handler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5</a:t>
            </a:r>
          </a:p>
        </p:txBody>
      </p:sp>
      <p:pic>
        <p:nvPicPr>
          <p:cNvPr id="481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484" name="callingFlow"/>
          <p:cNvSpPr/>
          <p:nvPr/>
        </p:nvSpPr>
        <p:spPr>
          <a:xfrm>
            <a:off x="403739" y="1086895"/>
            <a:ext cx="5324491" cy="220859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485" name="Http"/>
          <p:cNvSpPr/>
          <p:nvPr/>
        </p:nvSpPr>
        <p:spPr>
          <a:xfrm>
            <a:off x="834284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486" name="E"/>
          <p:cNvSpPr/>
          <p:nvPr/>
        </p:nvSpPr>
        <p:spPr>
          <a:xfrm>
            <a:off x="2348920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487" name="P"/>
          <p:cNvSpPr/>
          <p:nvPr/>
        </p:nvSpPr>
        <p:spPr>
          <a:xfrm>
            <a:off x="3968262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488" name="Request"/>
          <p:cNvSpPr txBox="1"/>
          <p:nvPr/>
        </p:nvSpPr>
        <p:spPr>
          <a:xfrm>
            <a:off x="736605" y="2281583"/>
            <a:ext cx="813680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489" name="Error Occurred"/>
          <p:cNvSpPr txBox="1"/>
          <p:nvPr/>
        </p:nvSpPr>
        <p:spPr>
          <a:xfrm>
            <a:off x="1976189" y="2281583"/>
            <a:ext cx="1363785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490" name="Subsequent processors…"/>
          <p:cNvSpPr txBox="1"/>
          <p:nvPr/>
        </p:nvSpPr>
        <p:spPr>
          <a:xfrm>
            <a:off x="3595530" y="2281583"/>
            <a:ext cx="2158527" cy="62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Subsequent processors </a:t>
            </a:r>
          </a:p>
          <a:p>
            <a:r>
              <a:t>NOT Executed</a:t>
            </a:r>
          </a:p>
        </p:txBody>
      </p:sp>
      <p:sp>
        <p:nvSpPr>
          <p:cNvPr id="491" name="No Error Handler"/>
          <p:cNvSpPr/>
          <p:nvPr/>
        </p:nvSpPr>
        <p:spPr>
          <a:xfrm>
            <a:off x="728979" y="2818426"/>
            <a:ext cx="2735498" cy="32200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No Error Handler</a:t>
            </a:r>
          </a:p>
        </p:txBody>
      </p:sp>
      <p:sp>
        <p:nvSpPr>
          <p:cNvPr id="492" name="Error gets thrown"/>
          <p:cNvSpPr/>
          <p:nvPr/>
        </p:nvSpPr>
        <p:spPr>
          <a:xfrm>
            <a:off x="6022314" y="3058269"/>
            <a:ext cx="2923724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93" name="Mulesoft Error Handler Executed"/>
          <p:cNvSpPr/>
          <p:nvPr/>
        </p:nvSpPr>
        <p:spPr>
          <a:xfrm>
            <a:off x="6022314" y="2359081"/>
            <a:ext cx="2923724" cy="380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Mulesoft Error Handler Executed</a:t>
            </a:r>
          </a:p>
        </p:txBody>
      </p:sp>
      <p:sp>
        <p:nvSpPr>
          <p:cNvPr id="494" name="Error Response Returned"/>
          <p:cNvSpPr/>
          <p:nvPr/>
        </p:nvSpPr>
        <p:spPr>
          <a:xfrm>
            <a:off x="6022314" y="944549"/>
            <a:ext cx="2923724" cy="376495"/>
          </a:xfrm>
          <a:prstGeom prst="rect">
            <a:avLst/>
          </a:prstGeom>
          <a:solidFill>
            <a:srgbClr val="FF172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Response Returned</a:t>
            </a:r>
          </a:p>
        </p:txBody>
      </p:sp>
      <p:sp>
        <p:nvSpPr>
          <p:cNvPr id="495" name="Error gets thrown"/>
          <p:cNvSpPr/>
          <p:nvPr/>
        </p:nvSpPr>
        <p:spPr>
          <a:xfrm>
            <a:off x="6022314" y="1660763"/>
            <a:ext cx="2923724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496" name="Line"/>
          <p:cNvSpPr/>
          <p:nvPr/>
        </p:nvSpPr>
        <p:spPr>
          <a:xfrm flipV="1">
            <a:off x="7484175" y="2714707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97" name="Line"/>
          <p:cNvSpPr/>
          <p:nvPr/>
        </p:nvSpPr>
        <p:spPr>
          <a:xfrm flipV="1">
            <a:off x="7484175" y="2009348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98" name="Line"/>
          <p:cNvSpPr/>
          <p:nvPr/>
        </p:nvSpPr>
        <p:spPr>
          <a:xfrm flipV="1">
            <a:off x="7484175" y="131036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499" name="Application default error handler - with a matching scope condition"/>
          <p:cNvSpPr/>
          <p:nvPr/>
        </p:nvSpPr>
        <p:spPr>
          <a:xfrm>
            <a:off x="882305" y="3502945"/>
            <a:ext cx="3182017" cy="603116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 b="1">
                <a:solidFill>
                  <a:srgbClr val="000000"/>
                </a:solidFill>
              </a:defRPr>
            </a:pPr>
            <a:r>
              <a:rPr b="0"/>
              <a:t>Application default error handler - </a:t>
            </a:r>
            <a:r>
              <a:t>with a matching scope condition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193;p24"/>
          <p:cNvSpPr txBox="1">
            <a:spLocks noGrp="1"/>
          </p:cNvSpPr>
          <p:nvPr>
            <p:ph type="title"/>
          </p:nvPr>
        </p:nvSpPr>
        <p:spPr>
          <a:xfrm>
            <a:off x="134123" y="146281"/>
            <a:ext cx="8286599" cy="514801"/>
          </a:xfrm>
          <a:prstGeom prst="rect">
            <a:avLst/>
          </a:prstGeom>
        </p:spPr>
        <p:txBody>
          <a:bodyPr/>
          <a:lstStyle/>
          <a:p>
            <a:r>
              <a:t>Mulesoft : Error Handler Scenario 6</a:t>
            </a:r>
          </a:p>
        </p:txBody>
      </p:sp>
      <p:pic>
        <p:nvPicPr>
          <p:cNvPr id="502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0220" y="4031451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Google Shape;197;p24"/>
          <p:cNvSpPr txBox="1"/>
          <p:nvPr/>
        </p:nvSpPr>
        <p:spPr>
          <a:xfrm>
            <a:off x="4939651" y="8307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505" name="callingFlow"/>
          <p:cNvSpPr/>
          <p:nvPr/>
        </p:nvSpPr>
        <p:spPr>
          <a:xfrm>
            <a:off x="403739" y="1086895"/>
            <a:ext cx="5324491" cy="2322333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lnSpc>
                <a:spcPct val="100000"/>
              </a:lnSpc>
              <a:defRPr sz="1400">
                <a:solidFill>
                  <a:srgbClr val="205CA0"/>
                </a:solidFill>
              </a:defRPr>
            </a:lvl1pPr>
          </a:lstStyle>
          <a:p>
            <a:r>
              <a:t>callingFlow </a:t>
            </a:r>
          </a:p>
        </p:txBody>
      </p:sp>
      <p:sp>
        <p:nvSpPr>
          <p:cNvPr id="506" name="Http"/>
          <p:cNvSpPr/>
          <p:nvPr/>
        </p:nvSpPr>
        <p:spPr>
          <a:xfrm>
            <a:off x="834284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Http</a:t>
            </a:r>
          </a:p>
        </p:txBody>
      </p:sp>
      <p:sp>
        <p:nvSpPr>
          <p:cNvPr id="507" name="E"/>
          <p:cNvSpPr/>
          <p:nvPr/>
        </p:nvSpPr>
        <p:spPr>
          <a:xfrm>
            <a:off x="2348920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E</a:t>
            </a:r>
          </a:p>
        </p:txBody>
      </p:sp>
      <p:sp>
        <p:nvSpPr>
          <p:cNvPr id="508" name="P"/>
          <p:cNvSpPr/>
          <p:nvPr/>
        </p:nvSpPr>
        <p:spPr>
          <a:xfrm>
            <a:off x="3968262" y="1587149"/>
            <a:ext cx="618322" cy="603116"/>
          </a:xfrm>
          <a:prstGeom prst="ellipse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P</a:t>
            </a:r>
          </a:p>
        </p:txBody>
      </p:sp>
      <p:sp>
        <p:nvSpPr>
          <p:cNvPr id="509" name="Request"/>
          <p:cNvSpPr txBox="1"/>
          <p:nvPr/>
        </p:nvSpPr>
        <p:spPr>
          <a:xfrm>
            <a:off x="736605" y="2281583"/>
            <a:ext cx="813680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Request</a:t>
            </a:r>
          </a:p>
        </p:txBody>
      </p:sp>
      <p:sp>
        <p:nvSpPr>
          <p:cNvPr id="510" name="Error Occurred"/>
          <p:cNvSpPr txBox="1"/>
          <p:nvPr/>
        </p:nvSpPr>
        <p:spPr>
          <a:xfrm>
            <a:off x="1976189" y="2281583"/>
            <a:ext cx="1363785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Error Occurred</a:t>
            </a:r>
          </a:p>
        </p:txBody>
      </p:sp>
      <p:sp>
        <p:nvSpPr>
          <p:cNvPr id="511" name="Subsequent processors…"/>
          <p:cNvSpPr txBox="1"/>
          <p:nvPr/>
        </p:nvSpPr>
        <p:spPr>
          <a:xfrm>
            <a:off x="3595530" y="2281583"/>
            <a:ext cx="2158527" cy="62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Subsequent processors </a:t>
            </a:r>
          </a:p>
          <a:p>
            <a:r>
              <a:t>NOT Executed</a:t>
            </a:r>
          </a:p>
        </p:txBody>
      </p:sp>
      <p:sp>
        <p:nvSpPr>
          <p:cNvPr id="512" name="On Error Propagate 1 w/o match"/>
          <p:cNvSpPr/>
          <p:nvPr/>
        </p:nvSpPr>
        <p:spPr>
          <a:xfrm>
            <a:off x="728979" y="2607816"/>
            <a:ext cx="2735498" cy="32200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413F4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On Error Propagate 1 w/o match</a:t>
            </a:r>
          </a:p>
        </p:txBody>
      </p:sp>
      <p:sp>
        <p:nvSpPr>
          <p:cNvPr id="513" name="Error gets thrown"/>
          <p:cNvSpPr/>
          <p:nvPr/>
        </p:nvSpPr>
        <p:spPr>
          <a:xfrm>
            <a:off x="6022314" y="3058269"/>
            <a:ext cx="2923724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514" name="Mulesoft Error Handler Executed"/>
          <p:cNvSpPr/>
          <p:nvPr/>
        </p:nvSpPr>
        <p:spPr>
          <a:xfrm>
            <a:off x="6022314" y="2359081"/>
            <a:ext cx="2923724" cy="380436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205CA0"/>
                </a:solidFill>
              </a:defRPr>
            </a:lvl1pPr>
          </a:lstStyle>
          <a:p>
            <a:r>
              <a:t>Mulesoft Error Handler Executed</a:t>
            </a:r>
          </a:p>
        </p:txBody>
      </p:sp>
      <p:sp>
        <p:nvSpPr>
          <p:cNvPr id="515" name="Error Response Returned"/>
          <p:cNvSpPr/>
          <p:nvPr/>
        </p:nvSpPr>
        <p:spPr>
          <a:xfrm>
            <a:off x="6022314" y="944549"/>
            <a:ext cx="2923724" cy="376495"/>
          </a:xfrm>
          <a:prstGeom prst="rect">
            <a:avLst/>
          </a:prstGeom>
          <a:solidFill>
            <a:srgbClr val="FF1729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Response Returned</a:t>
            </a:r>
          </a:p>
        </p:txBody>
      </p:sp>
      <p:sp>
        <p:nvSpPr>
          <p:cNvPr id="516" name="Error gets thrown"/>
          <p:cNvSpPr/>
          <p:nvPr/>
        </p:nvSpPr>
        <p:spPr>
          <a:xfrm>
            <a:off x="6022314" y="1660763"/>
            <a:ext cx="2923724" cy="379566"/>
          </a:xfrm>
          <a:prstGeom prst="rect">
            <a:avLst/>
          </a:prstGeom>
          <a:solidFill>
            <a:schemeClr val="accent1">
              <a:satOff val="-59185"/>
              <a:lumOff val="20098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Error gets thrown</a:t>
            </a:r>
          </a:p>
        </p:txBody>
      </p:sp>
      <p:sp>
        <p:nvSpPr>
          <p:cNvPr id="517" name="Line"/>
          <p:cNvSpPr/>
          <p:nvPr/>
        </p:nvSpPr>
        <p:spPr>
          <a:xfrm flipV="1">
            <a:off x="7484175" y="2714707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518" name="Line"/>
          <p:cNvSpPr/>
          <p:nvPr/>
        </p:nvSpPr>
        <p:spPr>
          <a:xfrm flipV="1">
            <a:off x="7484175" y="2009348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519" name="Line"/>
          <p:cNvSpPr/>
          <p:nvPr/>
        </p:nvSpPr>
        <p:spPr>
          <a:xfrm flipV="1">
            <a:off x="7484175" y="1310361"/>
            <a:ext cx="1" cy="34740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520" name="Application default error handler - with a matching scope condition"/>
          <p:cNvSpPr/>
          <p:nvPr/>
        </p:nvSpPr>
        <p:spPr>
          <a:xfrm>
            <a:off x="882305" y="3502945"/>
            <a:ext cx="3182017" cy="603116"/>
          </a:xfrm>
          <a:prstGeom prst="rect">
            <a:avLst/>
          </a:prstGeom>
          <a:gradFill>
            <a:gsLst>
              <a:gs pos="0">
                <a:srgbClr val="FF7121"/>
              </a:gs>
              <a:gs pos="100000">
                <a:schemeClr val="accent6">
                  <a:hueOff val="-524053"/>
                  <a:satOff val="16216"/>
                  <a:lumOff val="28767"/>
                </a:schemeClr>
              </a:gs>
            </a:gsLst>
            <a:lin ang="16200000"/>
          </a:gradFill>
          <a:ln>
            <a:solidFill>
              <a:srgbClr val="012D6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 b="1">
                <a:solidFill>
                  <a:srgbClr val="000000"/>
                </a:solidFill>
              </a:defRPr>
            </a:pPr>
            <a:r>
              <a:rPr b="0"/>
              <a:t>Application default error handler - </a:t>
            </a:r>
            <a:r>
              <a:t>with a matching scope condition</a:t>
            </a:r>
          </a:p>
        </p:txBody>
      </p:sp>
      <p:sp>
        <p:nvSpPr>
          <p:cNvPr id="521" name="On Error Continue 1 w/o match"/>
          <p:cNvSpPr/>
          <p:nvPr/>
        </p:nvSpPr>
        <p:spPr>
          <a:xfrm>
            <a:off x="728979" y="2980528"/>
            <a:ext cx="2735498" cy="322004"/>
          </a:xfrm>
          <a:prstGeom prst="rect">
            <a:avLst/>
          </a:prstGeom>
          <a:solidFill>
            <a:schemeClr val="accent2"/>
          </a:solidFill>
          <a:ln w="25400">
            <a:solidFill>
              <a:srgbClr val="413F4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>
              <a:lnSpc>
                <a:spcPct val="100000"/>
              </a:lnSpc>
              <a:defRPr sz="1400">
                <a:solidFill>
                  <a:srgbClr val="FFFFFF"/>
                </a:solidFill>
              </a:defRPr>
            </a:lvl1pPr>
          </a:lstStyle>
          <a:p>
            <a:r>
              <a:t>On Error Continue 1 w/o match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02;p25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0" name="Google Shape;203;p25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sp>
        <p:nvSpPr>
          <p:cNvPr id="281" name="Google Shape;204;p25"/>
          <p:cNvSpPr txBox="1"/>
          <p:nvPr/>
        </p:nvSpPr>
        <p:spPr>
          <a:xfrm>
            <a:off x="1506850" y="993510"/>
            <a:ext cx="6130300" cy="2637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>
              <a:spcBef>
                <a:spcPts val="1400"/>
              </a:spcBef>
            </a:pPr>
            <a:r>
              <a:t>Amit Singh ( Application Architect )</a:t>
            </a:r>
          </a:p>
          <a:p>
            <a:pPr defTabSz="457200">
              <a:lnSpc>
                <a:spcPts val="3200"/>
              </a:lnSpc>
              <a:defRPr u="sng">
                <a:solidFill>
                  <a:srgbClr val="0000EE"/>
                </a:solidFill>
              </a:defRPr>
            </a:pPr>
            <a:endParaRPr>
              <a:solidFill>
                <a:srgbClr val="073763"/>
              </a:solidFill>
            </a:endParaRPr>
          </a:p>
          <a:p>
            <a:pPr defTabSz="457200">
              <a:lnSpc>
                <a:spcPts val="3200"/>
              </a:lnSpc>
              <a:defRPr u="sng">
                <a:solidFill>
                  <a:srgbClr val="0000EE"/>
                </a:solidFill>
              </a:defRPr>
            </a:pPr>
            <a:endParaRPr>
              <a:solidFill>
                <a:srgbClr val="073763"/>
              </a:solidFill>
            </a:endParaRPr>
          </a:p>
          <a:p>
            <a:pPr defTabSz="457200">
              <a:lnSpc>
                <a:spcPts val="3200"/>
              </a:lnSpc>
              <a:defRPr u="sng">
                <a:solidFill>
                  <a:srgbClr val="0000EE"/>
                </a:solidFill>
              </a:defRPr>
            </a:pPr>
            <a:endParaRPr>
              <a:solidFill>
                <a:srgbClr val="073763"/>
              </a:solidFill>
            </a:endParaRPr>
          </a:p>
          <a:p>
            <a:pPr defTabSz="457200">
              <a:lnSpc>
                <a:spcPts val="3200"/>
              </a:lnSpc>
              <a:defRPr u="sng">
                <a:solidFill>
                  <a:srgbClr val="0000EE"/>
                </a:solidFill>
              </a:defRPr>
            </a:pPr>
            <a:r>
              <a:rPr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2"/>
              </a:rPr>
              <a:t>https://www.linkedin.com/in/simplyamit/</a:t>
            </a:r>
            <a:endParaRPr>
              <a:solidFill>
                <a:srgbClr val="073763"/>
              </a:solidFill>
            </a:endParaRPr>
          </a:p>
          <a:p>
            <a:pPr>
              <a:spcBef>
                <a:spcPts val="1400"/>
              </a:spcBef>
            </a:pPr>
            <a:r>
              <a:t>@cloudyamit</a:t>
            </a:r>
          </a:p>
          <a:p>
            <a:pPr>
              <a:spcBef>
                <a:spcPts val="1400"/>
              </a:spcBef>
            </a:pPr>
            <a:r>
              <a:t>www.sfdcpanther.com</a:t>
            </a:r>
          </a:p>
          <a:p>
            <a:pPr>
              <a:spcBef>
                <a:spcPts val="1400"/>
              </a:spcBef>
            </a:pP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3"/>
              </a:rPr>
              <a:t>https://trailblazer.me/id/sfdcamit</a:t>
            </a:r>
          </a:p>
        </p:txBody>
      </p:sp>
      <p:grpSp>
        <p:nvGrpSpPr>
          <p:cNvPr id="285" name="Google Shape;205;p25"/>
          <p:cNvGrpSpPr/>
          <p:nvPr/>
        </p:nvGrpSpPr>
        <p:grpSpPr>
          <a:xfrm>
            <a:off x="856938" y="939886"/>
            <a:ext cx="487426" cy="1852947"/>
            <a:chOff x="0" y="0"/>
            <a:chExt cx="487424" cy="1852946"/>
          </a:xfrm>
        </p:grpSpPr>
        <p:pic>
          <p:nvPicPr>
            <p:cNvPr id="282" name="Google Shape;206;p25" descr="Google Shape;206;p25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15329"/>
            <a:stretch>
              <a:fillRect/>
            </a:stretch>
          </p:blipFill>
          <p:spPr>
            <a:xfrm>
              <a:off x="60426" y="0"/>
              <a:ext cx="372825" cy="315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Google Shape;207;p25" descr="Google Shape;207;p2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365521"/>
              <a:ext cx="487425" cy="487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Google Shape;208;p25" descr="Google Shape;208;p2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125" y="839252"/>
              <a:ext cx="415951" cy="4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6" name="Google Shape;209;p25" descr="Google Shape;209;p2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4213" y="2836404"/>
            <a:ext cx="447652" cy="447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Google Shape;210;p25" descr="Google Shape;210;p2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3923" y="3284054"/>
            <a:ext cx="728232" cy="455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Google Shape;211;p25" descr="Google Shape;211;p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Google Shape;212;p25" descr="Google Shape;212;p2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Google Shape;214;p25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291" name="amit bhai.png" descr="amit bhai.png"/>
          <p:cNvPicPr>
            <a:picLocks noChangeAspect="1"/>
          </p:cNvPicPr>
          <p:nvPr/>
        </p:nvPicPr>
        <p:blipFill>
          <a:blip r:embed="rId11">
            <a:extLst/>
          </a:blip>
          <a:srcRect l="681" t="10119" r="694" b="10127"/>
          <a:stretch>
            <a:fillRect/>
          </a:stretch>
        </p:blipFill>
        <p:spPr>
          <a:xfrm>
            <a:off x="6337884" y="993510"/>
            <a:ext cx="1743292" cy="1745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4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Handling Error at Processors Level</a:t>
            </a:r>
          </a:p>
        </p:txBody>
      </p:sp>
      <p:pic>
        <p:nvPicPr>
          <p:cNvPr id="525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oogle Shape;197;p24"/>
          <p:cNvSpPr txBox="1"/>
          <p:nvPr/>
        </p:nvSpPr>
        <p:spPr>
          <a:xfrm>
            <a:off x="5044957" y="53234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528" name="On Error Propagate…"/>
          <p:cNvSpPr txBox="1">
            <a:spLocks noGrp="1"/>
          </p:cNvSpPr>
          <p:nvPr>
            <p:ph type="body" idx="1"/>
          </p:nvPr>
        </p:nvSpPr>
        <p:spPr>
          <a:xfrm>
            <a:off x="428700" y="1124008"/>
            <a:ext cx="8286600" cy="315808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32054" indent="-144018" defTabSz="576072">
              <a:spcBef>
                <a:spcPts val="500"/>
              </a:spcBef>
              <a:buSzPts val="1000"/>
              <a:buBlip>
                <a:blip r:embed="rId4"/>
              </a:buBlip>
              <a:defRPr sz="1260">
                <a:solidFill>
                  <a:srgbClr val="000000"/>
                </a:solidFill>
              </a:defRPr>
            </a:pPr>
            <a:endParaRPr/>
          </a:p>
          <a:p>
            <a:pPr marL="432054" indent="-144018" defTabSz="576072">
              <a:spcBef>
                <a:spcPts val="500"/>
              </a:spcBef>
              <a:buSzPts val="1000"/>
              <a:buBlip>
                <a:blip r:embed="rId4"/>
              </a:buBlip>
              <a:defRPr sz="1260">
                <a:solidFill>
                  <a:srgbClr val="000000"/>
                </a:solidFill>
              </a:defRPr>
            </a:pPr>
            <a:r>
              <a:t>On Error Propagate 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All processors in the error handlers are executed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At the end of the scope </a:t>
            </a:r>
          </a:p>
          <a:p>
            <a:pPr marL="808101" lvl="2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The rest of try scope are not executed</a:t>
            </a:r>
          </a:p>
          <a:p>
            <a:pPr marL="808101" lvl="2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If transaction is being handled it is rolled back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An HTTP Listener returned an error response </a:t>
            </a:r>
          </a:p>
          <a:p>
            <a:pPr marL="432054" indent="-144018" defTabSz="576072">
              <a:spcBef>
                <a:spcPts val="500"/>
              </a:spcBef>
              <a:buSzPts val="1000"/>
              <a:buBlip>
                <a:blip r:embed="rId4"/>
              </a:buBlip>
              <a:defRPr sz="1260">
                <a:solidFill>
                  <a:srgbClr val="000000"/>
                </a:solidFill>
              </a:defRPr>
            </a:pPr>
            <a:r>
              <a:t>On Error Continue 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All processors in the error handlers are executed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At the end of the scope </a:t>
            </a:r>
          </a:p>
          <a:p>
            <a:pPr marL="808101" lvl="2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The rest of try scope are not executed</a:t>
            </a:r>
          </a:p>
          <a:p>
            <a:pPr marL="808101" lvl="2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If transaction is being handled it is committed </a:t>
            </a:r>
          </a:p>
          <a:p>
            <a:pPr marL="520065" lvl="1" indent="-144018" defTabSz="576072">
              <a:spcBef>
                <a:spcPts val="500"/>
              </a:spcBef>
              <a:buSzPts val="1000"/>
              <a:buBlip>
                <a:blip r:embed="rId5"/>
              </a:buBlip>
              <a:defRPr sz="1260">
                <a:solidFill>
                  <a:srgbClr val="000000"/>
                </a:solidFill>
              </a:defRPr>
            </a:pPr>
            <a:r>
              <a:t>An HTTP Listener returned a successful response</a:t>
            </a:r>
          </a:p>
        </p:txBody>
      </p:sp>
      <p:sp>
        <p:nvSpPr>
          <p:cNvPr id="529" name="Google Shape;193;p24"/>
          <p:cNvSpPr txBox="1"/>
          <p:nvPr/>
        </p:nvSpPr>
        <p:spPr>
          <a:xfrm>
            <a:off x="428700" y="911137"/>
            <a:ext cx="8286600" cy="33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defTabSz="896111">
              <a:lnSpc>
                <a:spcPct val="95000"/>
              </a:lnSpc>
              <a:defRPr sz="2254">
                <a:solidFill>
                  <a:srgbClr val="205CA0"/>
                </a:solidFill>
              </a:defRPr>
            </a:lvl1pPr>
          </a:lstStyle>
          <a:p>
            <a:r>
              <a:t>Error handling behaviour in the try scope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2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Error Handling Scenario</a:t>
            </a:r>
          </a:p>
        </p:txBody>
      </p:sp>
      <p:pic>
        <p:nvPicPr>
          <p:cNvPr id="533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Google Shape;197;p24"/>
          <p:cNvSpPr txBox="1"/>
          <p:nvPr/>
        </p:nvSpPr>
        <p:spPr>
          <a:xfrm>
            <a:off x="5044957" y="216428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536" name="Screenshot 2020-01-26 at 5.49.51 PM.png" descr="Screenshot 2020-01-26 at 5.49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216" y="876715"/>
            <a:ext cx="6671545" cy="307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9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Summary</a:t>
            </a:r>
          </a:p>
        </p:txBody>
      </p:sp>
      <p:pic>
        <p:nvPicPr>
          <p:cNvPr id="540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Google Shape;197;p24"/>
          <p:cNvSpPr txBox="1"/>
          <p:nvPr/>
        </p:nvSpPr>
        <p:spPr>
          <a:xfrm>
            <a:off x="5044957" y="216428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543" name="Screenshot 2020-01-26 at 5.51.43 PM.png" descr="Screenshot 2020-01-26 at 5.51.4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6729" y="844069"/>
            <a:ext cx="6207832" cy="2859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202;p25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Google Shape;203;p25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Follow Me</a:t>
            </a:r>
          </a:p>
        </p:txBody>
      </p:sp>
      <p:sp>
        <p:nvSpPr>
          <p:cNvPr id="547" name="Google Shape;204;p25"/>
          <p:cNvSpPr txBox="1"/>
          <p:nvPr/>
        </p:nvSpPr>
        <p:spPr>
          <a:xfrm>
            <a:off x="1506875" y="700056"/>
            <a:ext cx="6130300" cy="2986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/>
          <a:p>
            <a:pPr marL="457200" indent="-323850">
              <a:buClr>
                <a:srgbClr val="073763"/>
              </a:buClr>
              <a:buSzPts val="1500"/>
              <a:buFont typeface="Arial"/>
              <a:buChar char="●"/>
            </a:pPr>
            <a:r>
              <a:t>Amit Singh</a:t>
            </a:r>
          </a:p>
          <a:p>
            <a:pPr>
              <a:spcBef>
                <a:spcPts val="1400"/>
              </a:spcBef>
            </a:pPr>
            <a:endParaRPr/>
          </a:p>
          <a:p>
            <a:pPr>
              <a:spcBef>
                <a:spcPts val="1400"/>
              </a:spcBef>
            </a:pPr>
            <a:endParaRPr/>
          </a:p>
          <a:p>
            <a:pPr defTabSz="457200">
              <a:lnSpc>
                <a:spcPts val="3200"/>
              </a:lnSpc>
              <a:defRPr u="sng">
                <a:solidFill>
                  <a:srgbClr val="0000EE"/>
                </a:solidFill>
              </a:defRPr>
            </a:pPr>
            <a:r>
              <a:rPr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2"/>
              </a:rPr>
              <a:t>https://www.linkedin.com/in/simplyamit/</a:t>
            </a:r>
            <a:endParaRPr>
              <a:solidFill>
                <a:srgbClr val="073763"/>
              </a:solidFill>
            </a:endParaRPr>
          </a:p>
          <a:p>
            <a:pPr>
              <a:spcBef>
                <a:spcPts val="1400"/>
              </a:spcBef>
            </a:pPr>
            <a:r>
              <a:t>@cloudyamit</a:t>
            </a:r>
          </a:p>
          <a:p>
            <a:pPr>
              <a:spcBef>
                <a:spcPts val="1400"/>
              </a:spcBef>
            </a:pPr>
            <a:r>
              <a:t>www.sfdcpanther.com</a:t>
            </a:r>
          </a:p>
          <a:p>
            <a:pPr>
              <a:spcBef>
                <a:spcPts val="1400"/>
              </a:spcBef>
            </a:pP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3"/>
              </a:rPr>
              <a:t>https://trailblazer.me/id/sfdcamit</a:t>
            </a:r>
          </a:p>
        </p:txBody>
      </p:sp>
      <p:grpSp>
        <p:nvGrpSpPr>
          <p:cNvPr id="551" name="Google Shape;205;p25"/>
          <p:cNvGrpSpPr/>
          <p:nvPr/>
        </p:nvGrpSpPr>
        <p:grpSpPr>
          <a:xfrm>
            <a:off x="856938" y="939886"/>
            <a:ext cx="487426" cy="1852947"/>
            <a:chOff x="0" y="0"/>
            <a:chExt cx="487424" cy="1852946"/>
          </a:xfrm>
        </p:grpSpPr>
        <p:pic>
          <p:nvPicPr>
            <p:cNvPr id="548" name="Google Shape;206;p25" descr="Google Shape;206;p25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15329"/>
            <a:stretch>
              <a:fillRect/>
            </a:stretch>
          </p:blipFill>
          <p:spPr>
            <a:xfrm>
              <a:off x="60426" y="0"/>
              <a:ext cx="372825" cy="315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9" name="Google Shape;207;p25" descr="Google Shape;207;p2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365521"/>
              <a:ext cx="487425" cy="487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0" name="Google Shape;208;p25" descr="Google Shape;208;p2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125" y="839252"/>
              <a:ext cx="415951" cy="4159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2" name="Google Shape;209;p25" descr="Google Shape;209;p2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4213" y="2836404"/>
            <a:ext cx="447652" cy="447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Google Shape;210;p25" descr="Google Shape;210;p2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3923" y="3284054"/>
            <a:ext cx="728232" cy="455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Google Shape;211;p25" descr="Google Shape;211;p25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Google Shape;212;p25" descr="Google Shape;212;p25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Google Shape;214;p25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557" name="amit bhai.png" descr="amit bhai.png"/>
          <p:cNvPicPr>
            <a:picLocks noChangeAspect="1"/>
          </p:cNvPicPr>
          <p:nvPr/>
        </p:nvPicPr>
        <p:blipFill>
          <a:blip r:embed="rId11">
            <a:extLst/>
          </a:blip>
          <a:srcRect l="681" t="10119" r="694" b="10127"/>
          <a:stretch>
            <a:fillRect/>
          </a:stretch>
        </p:blipFill>
        <p:spPr>
          <a:xfrm>
            <a:off x="6337884" y="993510"/>
            <a:ext cx="1743292" cy="1745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8"/>
                </a:cubicBezTo>
                <a:cubicBezTo>
                  <a:pt x="6724" y="21600"/>
                  <a:pt x="12954" y="21600"/>
                  <a:pt x="16796" y="17578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219;p26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Google Shape;220;p26"/>
          <p:cNvSpPr txBox="1">
            <a:spLocks noGrp="1"/>
          </p:cNvSpPr>
          <p:nvPr>
            <p:ph type="title"/>
          </p:nvPr>
        </p:nvSpPr>
        <p:spPr>
          <a:xfrm>
            <a:off x="428724" y="47624"/>
            <a:ext cx="5346002" cy="514802"/>
          </a:xfrm>
          <a:prstGeom prst="rect">
            <a:avLst/>
          </a:prstGeom>
        </p:spPr>
        <p:txBody>
          <a:bodyPr/>
          <a:lstStyle/>
          <a:p>
            <a:r>
              <a:t>Follow &amp; Join New Delhi Salesforce DG</a:t>
            </a:r>
          </a:p>
        </p:txBody>
      </p:sp>
      <p:pic>
        <p:nvPicPr>
          <p:cNvPr id="561" name="Google Shape;221;p26" descr="Google Shape;221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7179" y="1107379"/>
            <a:ext cx="2123459" cy="1743943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Google Shape;222;p26"/>
          <p:cNvSpPr txBox="1"/>
          <p:nvPr/>
        </p:nvSpPr>
        <p:spPr>
          <a:xfrm>
            <a:off x="474449" y="1107379"/>
            <a:ext cx="6506269" cy="2583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Join to know about future events and to RSVP: </a:t>
            </a:r>
            <a:r>
              <a:rPr sz="1600"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3"/>
              </a:rPr>
              <a:t>https://trailblazercommunitygroups.com/delhi-in-developers-group/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Let’s start conversations on Success Community:     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4"/>
              </a:rPr>
              <a:t>http://bit.ly/NewDelhiCommunity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Follow us on Twitter: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5"/>
              </a:rPr>
              <a:t>https://twitter.com/newdelhisfdcdug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Follow us on Facebook: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6"/>
              </a:rPr>
              <a:t>https://www.facebook.com/newdelhisfdcdug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For all the content: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7"/>
              </a:rPr>
              <a:t>https://newdelhisfdcdug.com</a:t>
            </a:r>
          </a:p>
        </p:txBody>
      </p:sp>
      <p:sp>
        <p:nvSpPr>
          <p:cNvPr id="563" name="Google Shape;223;p26"/>
          <p:cNvSpPr txBox="1"/>
          <p:nvPr/>
        </p:nvSpPr>
        <p:spPr>
          <a:xfrm>
            <a:off x="4922624" y="592575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228;p27"/>
          <p:cNvSpPr txBox="1"/>
          <p:nvPr/>
        </p:nvSpPr>
        <p:spPr>
          <a:xfrm>
            <a:off x="1844255" y="577502"/>
            <a:ext cx="5272005" cy="80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77500" lnSpcReduction="20000"/>
          </a:bodyPr>
          <a:lstStyle>
            <a:lvl1pPr algn="ctr" defTabSz="758951">
              <a:defRPr sz="5228">
                <a:ln w="9525" cap="flat">
                  <a:solidFill>
                    <a:srgbClr val="3EA1E0"/>
                  </a:solidFill>
                  <a:prstDash val="solid"/>
                  <a:round/>
                </a:ln>
                <a:solidFill>
                  <a:srgbClr val="2A6496"/>
                </a:solidFill>
                <a:latin typeface="Patua One"/>
                <a:ea typeface="Patua One"/>
                <a:cs typeface="Patua One"/>
                <a:sym typeface="Patua One"/>
              </a:defRPr>
            </a:lvl1pPr>
          </a:lstStyle>
          <a:p>
            <a:r>
              <a:t>Thank You</a:t>
            </a:r>
          </a:p>
        </p:txBody>
      </p:sp>
      <p:sp>
        <p:nvSpPr>
          <p:cNvPr id="566" name="Google Shape;229;p27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67" name="Google Shape;230;p27" descr="Google Shape;230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0232" y="2066480"/>
            <a:ext cx="2123459" cy="1743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Google Shape;231;p27" descr="Google Shape;231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4027" y="2537215"/>
            <a:ext cx="3139095" cy="802476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Google Shape;232;p27"/>
          <p:cNvSpPr txBox="1"/>
          <p:nvPr/>
        </p:nvSpPr>
        <p:spPr>
          <a:xfrm>
            <a:off x="4383524" y="1858324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grpSp>
        <p:nvGrpSpPr>
          <p:cNvPr id="573" name="object 3"/>
          <p:cNvGrpSpPr/>
          <p:nvPr/>
        </p:nvGrpSpPr>
        <p:grpSpPr>
          <a:xfrm>
            <a:off x="701641" y="3525520"/>
            <a:ext cx="1418139" cy="1617395"/>
            <a:chOff x="0" y="0"/>
            <a:chExt cx="1418138" cy="1617394"/>
          </a:xfrm>
        </p:grpSpPr>
        <p:sp>
          <p:nvSpPr>
            <p:cNvPr id="570" name="object 4"/>
            <p:cNvSpPr/>
            <p:nvPr/>
          </p:nvSpPr>
          <p:spPr>
            <a:xfrm>
              <a:off x="417825" y="1300720"/>
              <a:ext cx="1000314" cy="316675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1" name="object 5"/>
            <p:cNvSpPr/>
            <p:nvPr/>
          </p:nvSpPr>
          <p:spPr>
            <a:xfrm>
              <a:off x="351819" y="0"/>
              <a:ext cx="919250" cy="1531670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2" name="object 6"/>
            <p:cNvSpPr/>
            <p:nvPr/>
          </p:nvSpPr>
          <p:spPr>
            <a:xfrm>
              <a:off x="0" y="1325657"/>
              <a:ext cx="1000313" cy="291737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76" name="object 7"/>
          <p:cNvGrpSpPr/>
          <p:nvPr/>
        </p:nvGrpSpPr>
        <p:grpSpPr>
          <a:xfrm>
            <a:off x="2120232" y="4163143"/>
            <a:ext cx="1000298" cy="952071"/>
            <a:chOff x="0" y="0"/>
            <a:chExt cx="1000296" cy="952070"/>
          </a:xfrm>
        </p:grpSpPr>
        <p:sp>
          <p:nvSpPr>
            <p:cNvPr id="574" name="object 8"/>
            <p:cNvSpPr/>
            <p:nvPr/>
          </p:nvSpPr>
          <p:spPr>
            <a:xfrm>
              <a:off x="0" y="626784"/>
              <a:ext cx="1000297" cy="325287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object 9"/>
            <p:cNvSpPr/>
            <p:nvPr/>
          </p:nvSpPr>
          <p:spPr>
            <a:xfrm>
              <a:off x="82324" y="0"/>
              <a:ext cx="660392" cy="832396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171;p22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Google Shape;172;p22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About New Delhi Salesforce DG</a:t>
            </a:r>
          </a:p>
        </p:txBody>
      </p:sp>
      <p:pic>
        <p:nvPicPr>
          <p:cNvPr id="295" name="Google Shape;173;p22" descr="Google Shape;173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247" y="2843876"/>
            <a:ext cx="2123459" cy="1743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Google Shape;174;p22" descr="Google Shape;174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1298" y="3240134"/>
            <a:ext cx="3139094" cy="80247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Google Shape;175;p22"/>
          <p:cNvSpPr txBox="1"/>
          <p:nvPr/>
        </p:nvSpPr>
        <p:spPr>
          <a:xfrm>
            <a:off x="474448" y="829573"/>
            <a:ext cx="7476816" cy="1904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First Revival Meetup in February 2016</a:t>
            </a:r>
            <a:endParaRPr>
              <a:solidFill>
                <a:srgbClr val="000000"/>
              </a:solidFill>
            </a:endParaRP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Twitter: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4"/>
              </a:rPr>
              <a:t>https://twitter.com/newdelhisfdcdug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New Delhi Salesforce DG Trailblazer Community Group: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5"/>
              </a:rPr>
              <a:t>http://bit.ly/NewDelhiCommunity</a:t>
            </a:r>
          </a:p>
          <a:p>
            <a:pPr marL="285750" indent="-285750">
              <a:buClr>
                <a:srgbClr val="000000"/>
              </a:buClr>
              <a:buSzPts val="1500"/>
              <a:buFont typeface="Arial"/>
              <a:buChar char="•"/>
            </a:pPr>
            <a:r>
              <a:t>Facebook: 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6"/>
              </a:rPr>
              <a:t>https://www.facebook.com/newdelhisfdcdug</a:t>
            </a:r>
          </a:p>
        </p:txBody>
      </p:sp>
      <p:sp>
        <p:nvSpPr>
          <p:cNvPr id="298" name="Google Shape;232;p27"/>
          <p:cNvSpPr txBox="1"/>
          <p:nvPr/>
        </p:nvSpPr>
        <p:spPr>
          <a:xfrm>
            <a:off x="5149600" y="62701"/>
            <a:ext cx="3960099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428737" y="47626"/>
            <a:ext cx="8286599" cy="7425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t>Meet New Delhi Leaders</a:t>
            </a:r>
          </a:p>
        </p:txBody>
      </p:sp>
      <p:sp>
        <p:nvSpPr>
          <p:cNvPr id="301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28736" y="851726"/>
            <a:ext cx="2407334" cy="3677411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1E7CB9"/>
                </a:solidFill>
              </a:defRPr>
            </a:pPr>
            <a:r>
              <a:t>Atul Gupta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8X Certified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Salesforce MVP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Founder, CEO of 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2"/>
              </a:rPr>
              <a:t>CloudVandana Solutions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Community Manager at 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3"/>
              </a:rPr>
              <a:t>MentorshipCentral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More than 8 years of experience working in Salesforce domain</a:t>
            </a:r>
          </a:p>
          <a:p>
            <a:pPr marL="457200" indent="-228600"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Author of “Salesforce Platform Developer I (Apex &amp; Visualforce) Certification </a:t>
            </a:r>
            <a:r>
              <a:rPr u="sng">
                <a:solidFill>
                  <a:srgbClr val="3E6E84"/>
                </a:solidFill>
                <a:uFill>
                  <a:solidFill>
                    <a:srgbClr val="3E6E84"/>
                  </a:solidFill>
                </a:uFill>
                <a:hlinkClick r:id="rId4"/>
              </a:rPr>
              <a:t>Training” live on Simplilearn</a:t>
            </a:r>
          </a:p>
        </p:txBody>
      </p:sp>
      <p:sp>
        <p:nvSpPr>
          <p:cNvPr id="302" name="Text Placeholder 3"/>
          <p:cNvSpPr txBox="1">
            <a:spLocks noGrp="1"/>
          </p:cNvSpPr>
          <p:nvPr>
            <p:ph type="body" idx="13"/>
          </p:nvPr>
        </p:nvSpPr>
        <p:spPr>
          <a:xfrm>
            <a:off x="4811505" y="925924"/>
            <a:ext cx="2321343" cy="3291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lnSpc>
                <a:spcPct val="150000"/>
              </a:lnSpc>
              <a:defRPr b="1">
                <a:solidFill>
                  <a:srgbClr val="1E7CB9"/>
                </a:solidFill>
              </a:defRPr>
            </a:pPr>
            <a:r>
              <a:t>Nitin Gupta</a:t>
            </a:r>
          </a:p>
          <a:p>
            <a:pPr marL="457200" indent="-228600">
              <a:lnSpc>
                <a:spcPct val="150000"/>
              </a:lnSpc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8X Salesforce Certified</a:t>
            </a:r>
          </a:p>
          <a:p>
            <a:pPr marL="457200" indent="-228600">
              <a:lnSpc>
                <a:spcPct val="150000"/>
              </a:lnSpc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Sales Cloud Consultant | Pardot Consultant | Marketing Cloud Consultant</a:t>
            </a:r>
          </a:p>
          <a:p>
            <a:pPr marL="457200" indent="-228600">
              <a:lnSpc>
                <a:spcPct val="150000"/>
              </a:lnSpc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Speaker</a:t>
            </a:r>
            <a:r>
              <a:rPr b="0"/>
              <a:t> | </a:t>
            </a:r>
            <a:r>
              <a:t>Blogger</a:t>
            </a:r>
          </a:p>
          <a:p>
            <a:pPr marL="457200" indent="-228600">
              <a:lnSpc>
                <a:spcPct val="150000"/>
              </a:lnSpc>
              <a:buClr>
                <a:srgbClr val="7F7F7F"/>
              </a:buClr>
              <a:buSzPts val="1000"/>
              <a:buFont typeface="Arial"/>
              <a:buChar char="•"/>
              <a:defRPr sz="1000" b="1">
                <a:solidFill>
                  <a:schemeClr val="accent1"/>
                </a:solidFill>
              </a:defRPr>
            </a:pPr>
            <a:r>
              <a:t>New Delhi Salesforce Developer Group Leader</a:t>
            </a:r>
          </a:p>
        </p:txBody>
      </p:sp>
      <p:pic>
        <p:nvPicPr>
          <p:cNvPr id="303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4649" y="1219546"/>
            <a:ext cx="1725132" cy="2002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11430" y="925924"/>
            <a:ext cx="1559180" cy="233877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Google Shape;232;p27"/>
          <p:cNvSpPr txBox="1"/>
          <p:nvPr/>
        </p:nvSpPr>
        <p:spPr>
          <a:xfrm>
            <a:off x="4776208" y="363711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grpSp>
        <p:nvGrpSpPr>
          <p:cNvPr id="308" name="object 7"/>
          <p:cNvGrpSpPr/>
          <p:nvPr/>
        </p:nvGrpSpPr>
        <p:grpSpPr>
          <a:xfrm>
            <a:off x="1374219" y="4191000"/>
            <a:ext cx="1000298" cy="952071"/>
            <a:chOff x="0" y="0"/>
            <a:chExt cx="1000296" cy="952070"/>
          </a:xfrm>
        </p:grpSpPr>
        <p:sp>
          <p:nvSpPr>
            <p:cNvPr id="306" name="object 8"/>
            <p:cNvSpPr/>
            <p:nvPr/>
          </p:nvSpPr>
          <p:spPr>
            <a:xfrm>
              <a:off x="0" y="626784"/>
              <a:ext cx="1000297" cy="325287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07" name="object 9"/>
            <p:cNvSpPr/>
            <p:nvPr/>
          </p:nvSpPr>
          <p:spPr>
            <a:xfrm>
              <a:off x="82324" y="0"/>
              <a:ext cx="660392" cy="832396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400"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1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pic>
        <p:nvPicPr>
          <p:cNvPr id="312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15" name="Mule Event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 marL="4572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Mule Event</a:t>
            </a:r>
          </a:p>
          <a:p>
            <a:pPr marL="4572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Conditional routing of request</a:t>
            </a:r>
          </a:p>
          <a:p>
            <a:pPr marL="4572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Error Handling</a:t>
            </a:r>
          </a:p>
          <a:p>
            <a:pPr marL="825500" lvl="1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Global ( Application )</a:t>
            </a:r>
          </a:p>
          <a:p>
            <a:pPr marL="825500" lvl="1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Application ( Flow )</a:t>
            </a:r>
          </a:p>
          <a:p>
            <a:pPr marL="825500" lvl="1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Process Level</a:t>
            </a:r>
          </a:p>
          <a:p>
            <a:pPr marL="825500" lvl="1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Summary</a:t>
            </a:r>
          </a:p>
          <a:p>
            <a:pPr marL="4572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t>Q 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192;p24"/>
          <p:cNvSpPr/>
          <p:nvPr/>
        </p:nvSpPr>
        <p:spPr>
          <a:xfrm>
            <a:off x="7225907" y="681916"/>
            <a:ext cx="1724527" cy="62851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8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 Event Structure</a:t>
            </a:r>
          </a:p>
        </p:txBody>
      </p:sp>
      <p:pic>
        <p:nvPicPr>
          <p:cNvPr id="319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7344" y="4162705"/>
            <a:ext cx="1116506" cy="917978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Google Shape;197;p24"/>
          <p:cNvSpPr txBox="1"/>
          <p:nvPr/>
        </p:nvSpPr>
        <p:spPr>
          <a:xfrm>
            <a:off x="4895774" y="10166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21" name="Rectangle"/>
          <p:cNvSpPr/>
          <p:nvPr/>
        </p:nvSpPr>
        <p:spPr>
          <a:xfrm>
            <a:off x="671942" y="1336723"/>
            <a:ext cx="3859062" cy="3771534"/>
          </a:xfrm>
          <a:prstGeom prst="rect">
            <a:avLst/>
          </a:prstGeom>
          <a:solidFill>
            <a:schemeClr val="accent2">
              <a:satOff val="-1282"/>
              <a:lumOff val="32450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22" name="Rectangle"/>
          <p:cNvSpPr/>
          <p:nvPr/>
        </p:nvSpPr>
        <p:spPr>
          <a:xfrm>
            <a:off x="1331690" y="1743690"/>
            <a:ext cx="2865142" cy="2233105"/>
          </a:xfrm>
          <a:prstGeom prst="rect">
            <a:avLst/>
          </a:prstGeom>
          <a:solidFill>
            <a:schemeClr val="accent1">
              <a:satOff val="-71073"/>
              <a:lumOff val="40196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23" name="Mule Event"/>
          <p:cNvSpPr txBox="1"/>
          <p:nvPr/>
        </p:nvSpPr>
        <p:spPr>
          <a:xfrm>
            <a:off x="1484452" y="1376919"/>
            <a:ext cx="2234042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Mule Event</a:t>
            </a:r>
          </a:p>
        </p:txBody>
      </p:sp>
      <p:sp>
        <p:nvSpPr>
          <p:cNvPr id="324" name="Variables"/>
          <p:cNvSpPr/>
          <p:nvPr/>
        </p:nvSpPr>
        <p:spPr>
          <a:xfrm>
            <a:off x="1330696" y="4055157"/>
            <a:ext cx="2867130" cy="743715"/>
          </a:xfrm>
          <a:prstGeom prst="rect">
            <a:avLst/>
          </a:prstGeom>
          <a:solidFill>
            <a:schemeClr val="accent5">
              <a:satOff val="-14261"/>
              <a:lumOff val="30882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325" name="Attributes"/>
          <p:cNvSpPr/>
          <p:nvPr/>
        </p:nvSpPr>
        <p:spPr>
          <a:xfrm>
            <a:off x="1745404" y="2132419"/>
            <a:ext cx="2037714" cy="489401"/>
          </a:xfrm>
          <a:prstGeom prst="rect">
            <a:avLst/>
          </a:prstGeom>
          <a:solidFill>
            <a:schemeClr val="accent3">
              <a:lumOff val="-6392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Attributes</a:t>
            </a:r>
          </a:p>
        </p:txBody>
      </p:sp>
      <p:sp>
        <p:nvSpPr>
          <p:cNvPr id="326" name="Payload"/>
          <p:cNvSpPr/>
          <p:nvPr/>
        </p:nvSpPr>
        <p:spPr>
          <a:xfrm>
            <a:off x="1745404" y="2730719"/>
            <a:ext cx="2037714" cy="1023743"/>
          </a:xfrm>
          <a:prstGeom prst="rect">
            <a:avLst/>
          </a:prstGeom>
          <a:solidFill>
            <a:schemeClr val="accent4">
              <a:satOff val="-27390"/>
              <a:lumOff val="39313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Payload</a:t>
            </a:r>
          </a:p>
        </p:txBody>
      </p:sp>
      <p:sp>
        <p:nvSpPr>
          <p:cNvPr id="327" name="Arrow"/>
          <p:cNvSpPr/>
          <p:nvPr/>
        </p:nvSpPr>
        <p:spPr>
          <a:xfrm>
            <a:off x="4599255" y="1306753"/>
            <a:ext cx="1255486" cy="401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84" y="14256"/>
                </a:moveTo>
                <a:lnTo>
                  <a:pt x="13984" y="21600"/>
                </a:lnTo>
                <a:lnTo>
                  <a:pt x="0" y="10800"/>
                </a:lnTo>
                <a:lnTo>
                  <a:pt x="13984" y="0"/>
                </a:lnTo>
                <a:lnTo>
                  <a:pt x="1398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28" name="Arrow"/>
          <p:cNvSpPr/>
          <p:nvPr/>
        </p:nvSpPr>
        <p:spPr>
          <a:xfrm>
            <a:off x="4599255" y="2156399"/>
            <a:ext cx="1255486" cy="401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84" y="14256"/>
                </a:moveTo>
                <a:lnTo>
                  <a:pt x="13984" y="21600"/>
                </a:lnTo>
                <a:lnTo>
                  <a:pt x="0" y="10800"/>
                </a:lnTo>
                <a:lnTo>
                  <a:pt x="13984" y="0"/>
                </a:lnTo>
                <a:lnTo>
                  <a:pt x="1398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599255" y="3021870"/>
            <a:ext cx="1255486" cy="401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84" y="14256"/>
                </a:moveTo>
                <a:lnTo>
                  <a:pt x="13984" y="21600"/>
                </a:lnTo>
                <a:lnTo>
                  <a:pt x="0" y="10800"/>
                </a:lnTo>
                <a:lnTo>
                  <a:pt x="13984" y="0"/>
                </a:lnTo>
                <a:lnTo>
                  <a:pt x="1398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30" name="Arrow"/>
          <p:cNvSpPr/>
          <p:nvPr/>
        </p:nvSpPr>
        <p:spPr>
          <a:xfrm>
            <a:off x="4631578" y="4206294"/>
            <a:ext cx="1255486" cy="401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84" y="14256"/>
                </a:moveTo>
                <a:lnTo>
                  <a:pt x="13984" y="21600"/>
                </a:lnTo>
                <a:lnTo>
                  <a:pt x="0" y="10800"/>
                </a:lnTo>
                <a:lnTo>
                  <a:pt x="13984" y="0"/>
                </a:lnTo>
                <a:lnTo>
                  <a:pt x="13984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31" name="The Data that passes through…"/>
          <p:cNvSpPr txBox="1"/>
          <p:nvPr/>
        </p:nvSpPr>
        <p:spPr>
          <a:xfrm>
            <a:off x="6152981" y="1195339"/>
            <a:ext cx="2666869" cy="62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The Data that passes through </a:t>
            </a:r>
          </a:p>
          <a:p>
            <a:r>
              <a:rPr dirty="0"/>
              <a:t>Flows in the app</a:t>
            </a:r>
          </a:p>
        </p:txBody>
      </p:sp>
      <p:sp>
        <p:nvSpPr>
          <p:cNvPr id="332" name="The metadata contained in the…"/>
          <p:cNvSpPr txBox="1"/>
          <p:nvPr/>
        </p:nvSpPr>
        <p:spPr>
          <a:xfrm>
            <a:off x="6152981" y="2051644"/>
            <a:ext cx="2730586" cy="6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The metadata contained in the </a:t>
            </a:r>
          </a:p>
          <a:p>
            <a:r>
              <a:t>message header</a:t>
            </a:r>
          </a:p>
        </p:txBody>
      </p:sp>
      <p:sp>
        <p:nvSpPr>
          <p:cNvPr id="333" name="The Core info of the message"/>
          <p:cNvSpPr txBox="1"/>
          <p:nvPr/>
        </p:nvSpPr>
        <p:spPr>
          <a:xfrm>
            <a:off x="6086908" y="3071936"/>
            <a:ext cx="2613755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The Core info of the message</a:t>
            </a:r>
          </a:p>
        </p:txBody>
      </p:sp>
      <p:sp>
        <p:nvSpPr>
          <p:cNvPr id="334" name="The metadata that can…"/>
          <p:cNvSpPr txBox="1"/>
          <p:nvPr/>
        </p:nvSpPr>
        <p:spPr>
          <a:xfrm>
            <a:off x="6185548" y="3778759"/>
            <a:ext cx="2211640" cy="94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The metadata that can</a:t>
            </a:r>
          </a:p>
          <a:p>
            <a:r>
              <a:rPr dirty="0"/>
              <a:t>Be defined &amp; referenced </a:t>
            </a:r>
          </a:p>
          <a:p>
            <a:r>
              <a:rPr dirty="0"/>
              <a:t>in the app</a:t>
            </a:r>
          </a:p>
        </p:txBody>
      </p:sp>
      <p:sp>
        <p:nvSpPr>
          <p:cNvPr id="335" name="Mule Events contains the core information that passes…"/>
          <p:cNvSpPr txBox="1"/>
          <p:nvPr/>
        </p:nvSpPr>
        <p:spPr>
          <a:xfrm>
            <a:off x="631424" y="583569"/>
            <a:ext cx="4731486" cy="621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Mule Events contains the core information that passes </a:t>
            </a:r>
          </a:p>
          <a:p>
            <a:r>
              <a:rPr dirty="0"/>
              <a:t>Runtime.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 Event Structure</a:t>
            </a:r>
          </a:p>
        </p:txBody>
      </p:sp>
      <p:pic>
        <p:nvPicPr>
          <p:cNvPr id="339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42" name="Rectangle"/>
          <p:cNvSpPr/>
          <p:nvPr/>
        </p:nvSpPr>
        <p:spPr>
          <a:xfrm>
            <a:off x="663166" y="800482"/>
            <a:ext cx="3859062" cy="3771534"/>
          </a:xfrm>
          <a:prstGeom prst="rect">
            <a:avLst/>
          </a:prstGeom>
          <a:solidFill>
            <a:schemeClr val="accent2">
              <a:satOff val="-1282"/>
              <a:lumOff val="32450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43" name="Rectangle"/>
          <p:cNvSpPr/>
          <p:nvPr/>
        </p:nvSpPr>
        <p:spPr>
          <a:xfrm>
            <a:off x="1322915" y="1304918"/>
            <a:ext cx="2865141" cy="2233105"/>
          </a:xfrm>
          <a:prstGeom prst="rect">
            <a:avLst/>
          </a:prstGeom>
          <a:solidFill>
            <a:schemeClr val="accent1">
              <a:satOff val="-71073"/>
              <a:lumOff val="40196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400">
                <a:solidFill>
                  <a:srgbClr val="205CA0"/>
                </a:solidFill>
              </a:defRPr>
            </a:pPr>
            <a:endParaRPr/>
          </a:p>
        </p:txBody>
      </p:sp>
      <p:sp>
        <p:nvSpPr>
          <p:cNvPr id="344" name="Mule Event"/>
          <p:cNvSpPr txBox="1"/>
          <p:nvPr/>
        </p:nvSpPr>
        <p:spPr>
          <a:xfrm>
            <a:off x="1475676" y="938148"/>
            <a:ext cx="2234043" cy="301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Mule Event</a:t>
            </a:r>
          </a:p>
        </p:txBody>
      </p:sp>
      <p:sp>
        <p:nvSpPr>
          <p:cNvPr id="345" name="Variables"/>
          <p:cNvSpPr/>
          <p:nvPr/>
        </p:nvSpPr>
        <p:spPr>
          <a:xfrm>
            <a:off x="1321921" y="3616385"/>
            <a:ext cx="2867130" cy="743715"/>
          </a:xfrm>
          <a:prstGeom prst="rect">
            <a:avLst/>
          </a:prstGeom>
          <a:solidFill>
            <a:schemeClr val="accent5">
              <a:satOff val="-14261"/>
              <a:lumOff val="30882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346" name="Attributes"/>
          <p:cNvSpPr/>
          <p:nvPr/>
        </p:nvSpPr>
        <p:spPr>
          <a:xfrm>
            <a:off x="1736628" y="1693647"/>
            <a:ext cx="2037715" cy="489401"/>
          </a:xfrm>
          <a:prstGeom prst="rect">
            <a:avLst/>
          </a:prstGeom>
          <a:solidFill>
            <a:schemeClr val="accent3">
              <a:lumOff val="-6392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Attributes</a:t>
            </a:r>
          </a:p>
        </p:txBody>
      </p:sp>
      <p:sp>
        <p:nvSpPr>
          <p:cNvPr id="347" name="Payload"/>
          <p:cNvSpPr/>
          <p:nvPr/>
        </p:nvSpPr>
        <p:spPr>
          <a:xfrm>
            <a:off x="1736628" y="2291948"/>
            <a:ext cx="2037715" cy="1023742"/>
          </a:xfrm>
          <a:prstGeom prst="rect">
            <a:avLst/>
          </a:prstGeom>
          <a:solidFill>
            <a:schemeClr val="accent4">
              <a:satOff val="-27390"/>
              <a:lumOff val="39313"/>
            </a:schemeClr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100000"/>
              </a:lnSpc>
              <a:defRPr sz="1400" b="1">
                <a:solidFill>
                  <a:srgbClr val="FFFFFF"/>
                </a:solidFill>
              </a:defRPr>
            </a:lvl1pPr>
          </a:lstStyle>
          <a:p>
            <a:r>
              <a:t>Payload</a:t>
            </a:r>
          </a:p>
        </p:txBody>
      </p:sp>
      <p:pic>
        <p:nvPicPr>
          <p:cNvPr id="348" name="Screenshot 2020-01-26 at 4.49.59 PM.png" descr="Screenshot 2020-01-26 at 4.49.5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40223" y="1888818"/>
            <a:ext cx="4649490" cy="1026213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Note that the Mule event is immutable, so every change to an instance of a Mule event results in the creation of a new instance."/>
          <p:cNvSpPr txBox="1">
            <a:spLocks noGrp="1"/>
          </p:cNvSpPr>
          <p:nvPr>
            <p:ph type="body" sz="quarter" idx="1"/>
          </p:nvPr>
        </p:nvSpPr>
        <p:spPr>
          <a:xfrm>
            <a:off x="4954263" y="733231"/>
            <a:ext cx="3843123" cy="160262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algn="just" defTabSz="457200">
              <a:lnSpc>
                <a:spcPts val="3700"/>
              </a:lnSpc>
              <a:spcBef>
                <a:spcPts val="0"/>
              </a:spcBef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Note that the Mule event is immutable, so every change to an instance of a Mule event results in the creation of a new instance.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2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Conditional routing of the Event</a:t>
            </a:r>
          </a:p>
        </p:txBody>
      </p:sp>
      <p:pic>
        <p:nvPicPr>
          <p:cNvPr id="353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pic>
        <p:nvPicPr>
          <p:cNvPr id="356" name="Screenshot 2020-01-26 at 4.48.30 PM.png" descr="Screenshot 2020-01-26 at 4.48.3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944" y="651459"/>
            <a:ext cx="4517294" cy="3559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192;p24"/>
          <p:cNvSpPr/>
          <p:nvPr/>
        </p:nvSpPr>
        <p:spPr>
          <a:xfrm>
            <a:off x="7296111" y="263245"/>
            <a:ext cx="1724527" cy="6285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9" name="Google Shape;193;p24"/>
          <p:cNvSpPr txBox="1">
            <a:spLocks noGrp="1"/>
          </p:cNvSpPr>
          <p:nvPr>
            <p:ph type="title"/>
          </p:nvPr>
        </p:nvSpPr>
        <p:spPr>
          <a:xfrm>
            <a:off x="428725" y="47625"/>
            <a:ext cx="8286599" cy="514802"/>
          </a:xfrm>
          <a:prstGeom prst="rect">
            <a:avLst/>
          </a:prstGeom>
        </p:spPr>
        <p:txBody>
          <a:bodyPr/>
          <a:lstStyle/>
          <a:p>
            <a:r>
              <a:t>Mulesoft : Default Error Handling</a:t>
            </a:r>
          </a:p>
        </p:txBody>
      </p:sp>
      <p:pic>
        <p:nvPicPr>
          <p:cNvPr id="360" name="Google Shape;195;p24" descr="Google Shape;195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857" y="3172962"/>
            <a:ext cx="1116506" cy="917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oogle Shape;196;p24" descr="Google Shape;196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1748" y="4264504"/>
            <a:ext cx="1767614" cy="451872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Google Shape;197;p24"/>
          <p:cNvSpPr txBox="1"/>
          <p:nvPr/>
        </p:nvSpPr>
        <p:spPr>
          <a:xfrm>
            <a:off x="4895774" y="137449"/>
            <a:ext cx="3960100" cy="40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75" tIns="34275" rIns="34275" bIns="34275">
            <a:spAutoFit/>
          </a:bodyPr>
          <a:lstStyle>
            <a:lvl1pPr>
              <a:lnSpc>
                <a:spcPct val="95000"/>
              </a:lnSpc>
              <a:defRPr sz="2300" b="1"/>
            </a:lvl1pPr>
          </a:lstStyle>
          <a:p>
            <a:r>
              <a:t>#ImpactSalesforceSaturday</a:t>
            </a:r>
          </a:p>
        </p:txBody>
      </p:sp>
      <p:sp>
        <p:nvSpPr>
          <p:cNvPr id="363" name="If there is no Error handler is defined “mulesoft default error handler is used”…"/>
          <p:cNvSpPr txBox="1">
            <a:spLocks noGrp="1"/>
          </p:cNvSpPr>
          <p:nvPr>
            <p:ph type="body" idx="1"/>
          </p:nvPr>
        </p:nvSpPr>
        <p:spPr>
          <a:xfrm>
            <a:off x="428738" y="822883"/>
            <a:ext cx="8286601" cy="315808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If there is no Error handler is defined “</a:t>
            </a:r>
            <a:r>
              <a:rPr b="1" dirty="0" err="1"/>
              <a:t>mulesoft</a:t>
            </a:r>
            <a:r>
              <a:rPr b="1" dirty="0"/>
              <a:t> default error handler is used</a:t>
            </a:r>
            <a:r>
              <a:rPr dirty="0"/>
              <a:t>”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rPr dirty="0"/>
              <a:t>Globally handles all the message or error thrown in the mule Application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rPr dirty="0"/>
              <a:t>Stops the Execution of the flow and logs information about the error</a:t>
            </a:r>
          </a:p>
          <a:p>
            <a:pPr marL="685800" indent="-228600">
              <a:buSzPts val="1300"/>
              <a:buBlip>
                <a:blip r:embed="rId4"/>
              </a:buBlip>
              <a:defRPr>
                <a:solidFill>
                  <a:srgbClr val="000000"/>
                </a:solidFill>
              </a:defRPr>
            </a:pPr>
            <a:r>
              <a:rPr dirty="0" err="1"/>
              <a:t>Cann’t</a:t>
            </a:r>
            <a:r>
              <a:rPr dirty="0"/>
              <a:t> be configured</a:t>
            </a:r>
          </a:p>
        </p:txBody>
      </p:sp>
      <p:pic>
        <p:nvPicPr>
          <p:cNvPr id="364" name="Screenshot 2020-01-26 at 4.55.51 PM.png" descr="Screenshot 2020-01-26 at 4.55.5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445" y="2154676"/>
            <a:ext cx="7009528" cy="175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force PPT Template - 2018 ">
  <a:themeElements>
    <a:clrScheme name="Salesforce PPT Template - 2018 ">
      <a:dk1>
        <a:srgbClr val="073763"/>
      </a:dk1>
      <a:lt1>
        <a:srgbClr val="FFFFFF"/>
      </a:lt1>
      <a:dk2>
        <a:srgbClr val="A7A7A7"/>
      </a:dk2>
      <a:lt2>
        <a:srgbClr val="535353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0000FF"/>
      </a:hlink>
      <a:folHlink>
        <a:srgbClr val="FF00FF"/>
      </a:folHlink>
    </a:clrScheme>
    <a:fontScheme name="Salesforce PPT Template - 2018 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alesforce PPT Template - 2018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05CA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7376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alesforce PPT Template - 2018 ">
  <a:themeElements>
    <a:clrScheme name="Salesforce PPT Template - 2018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0000FF"/>
      </a:hlink>
      <a:folHlink>
        <a:srgbClr val="FF00FF"/>
      </a:folHlink>
    </a:clrScheme>
    <a:fontScheme name="Salesforce PPT Template - 2018 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alesforce PPT Template - 2018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205CA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7376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941</Words>
  <Application>Microsoft Office PowerPoint</Application>
  <PresentationFormat>On-screen Show (16:9)</PresentationFormat>
  <Paragraphs>247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Helvetica</vt:lpstr>
      <vt:lpstr>Patua One</vt:lpstr>
      <vt:lpstr>Salesforce PPT Template - 2018 </vt:lpstr>
      <vt:lpstr>New Delhi Salesforce Developer Group</vt:lpstr>
      <vt:lpstr>About Me</vt:lpstr>
      <vt:lpstr>About New Delhi Salesforce DG</vt:lpstr>
      <vt:lpstr>Meet New Delhi Leaders</vt:lpstr>
      <vt:lpstr>Agenda</vt:lpstr>
      <vt:lpstr>Mule Event Structure</vt:lpstr>
      <vt:lpstr>Mule Event Structure</vt:lpstr>
      <vt:lpstr>Conditional routing of the Event</vt:lpstr>
      <vt:lpstr>Mulesoft : Default Error Handling</vt:lpstr>
      <vt:lpstr>Mulesoft : Default Error Handling</vt:lpstr>
      <vt:lpstr>Information returned from HTTP listeners</vt:lpstr>
      <vt:lpstr>Mulesoft : Global Error Handler</vt:lpstr>
      <vt:lpstr>Mulesoft : Error Handler Scenario 1</vt:lpstr>
      <vt:lpstr>Mulesoft : Error Handler Scenario 2</vt:lpstr>
      <vt:lpstr>Mulesoft : Error Handler Scenario 3</vt:lpstr>
      <vt:lpstr>Mulesoft : Error Handler Scenario 4</vt:lpstr>
      <vt:lpstr>Mulesoft : Handling Error at Flow Level</vt:lpstr>
      <vt:lpstr>Mulesoft : Error Handler Scenario 5</vt:lpstr>
      <vt:lpstr>Mulesoft : Error Handler Scenario 6</vt:lpstr>
      <vt:lpstr>Mulesoft : Handling Error at Processors Level</vt:lpstr>
      <vt:lpstr>Mulesoft : Error Handling Scenario</vt:lpstr>
      <vt:lpstr>Mulesoft : Summary</vt:lpstr>
      <vt:lpstr>Follow Me</vt:lpstr>
      <vt:lpstr>Follow &amp; Join New Delhi Salesforce DG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Delhi Salesforce Developer Group</dc:title>
  <cp:lastModifiedBy>Singh, Amit</cp:lastModifiedBy>
  <cp:revision>3</cp:revision>
  <dcterms:modified xsi:type="dcterms:W3CDTF">2020-02-04T11:59:24Z</dcterms:modified>
</cp:coreProperties>
</file>